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3"/>
  </p:notesMasterIdLst>
  <p:sldIdLst>
    <p:sldId id="256" r:id="rId3"/>
    <p:sldId id="258" r:id="rId4"/>
    <p:sldId id="259" r:id="rId5"/>
    <p:sldId id="376" r:id="rId6"/>
    <p:sldId id="263" r:id="rId7"/>
    <p:sldId id="261" r:id="rId8"/>
    <p:sldId id="266" r:id="rId9"/>
    <p:sldId id="281" r:id="rId10"/>
    <p:sldId id="282" r:id="rId11"/>
    <p:sldId id="380" r:id="rId12"/>
    <p:sldId id="294" r:id="rId13"/>
    <p:sldId id="272" r:id="rId14"/>
    <p:sldId id="365" r:id="rId15"/>
    <p:sldId id="274" r:id="rId16"/>
    <p:sldId id="284" r:id="rId17"/>
    <p:sldId id="273" r:id="rId18"/>
    <p:sldId id="285" r:id="rId19"/>
    <p:sldId id="277" r:id="rId20"/>
    <p:sldId id="297" r:id="rId21"/>
    <p:sldId id="340" r:id="rId22"/>
  </p:sldIdLst>
  <p:sldSz cx="9144000" cy="5143500" type="screen16x9"/>
  <p:notesSz cx="9144000" cy="5143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autoAdjust="0"/>
    <p:restoredTop sz="56587" autoAdjust="0"/>
  </p:normalViewPr>
  <p:slideViewPr>
    <p:cSldViewPr>
      <p:cViewPr varScale="1">
        <p:scale>
          <a:sx n="54" d="100"/>
          <a:sy n="54" d="100"/>
        </p:scale>
        <p:origin x="1572" y="54"/>
      </p:cViewPr>
      <p:guideLst>
        <p:guide orient="horz" pos="2880"/>
        <p:guide pos="216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904452AB-9F8F-4CE8-A3A6-8F65BA57A9C9}" type="datetimeFigureOut">
              <a:rPr lang="fr-FR" smtClean="0"/>
              <a:t>22/02/2023</a:t>
            </a:fld>
            <a:endParaRPr lang="fr-FR"/>
          </a:p>
        </p:txBody>
      </p:sp>
      <p:sp>
        <p:nvSpPr>
          <p:cNvPr id="4" name="Espace réservé de l'image des diapositives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51183D85-BDD8-44A7-888C-8CB2A86003F1}" type="slidenum">
              <a:rPr lang="fr-FR" smtClean="0"/>
              <a:t>‹N°›</a:t>
            </a:fld>
            <a:endParaRPr lang="fr-FR"/>
          </a:p>
        </p:txBody>
      </p:sp>
    </p:spTree>
    <p:extLst>
      <p:ext uri="{BB962C8B-B14F-4D97-AF65-F5344CB8AC3E}">
        <p14:creationId xmlns:p14="http://schemas.microsoft.com/office/powerpoint/2010/main" val="418532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1183D85-BDD8-44A7-888C-8CB2A86003F1}" type="slidenum">
              <a:rPr lang="fr-FR" smtClean="0"/>
              <a:t>1</a:t>
            </a:fld>
            <a:endParaRPr lang="fr-FR"/>
          </a:p>
        </p:txBody>
      </p:sp>
    </p:spTree>
    <p:extLst>
      <p:ext uri="{BB962C8B-B14F-4D97-AF65-F5344CB8AC3E}">
        <p14:creationId xmlns:p14="http://schemas.microsoft.com/office/powerpoint/2010/main" val="398455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2000"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6BF3E-3B41-6E48-9FDC-748D79A56D0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06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1183D85-BDD8-44A7-888C-8CB2A86003F1}" type="slidenum">
              <a:rPr lang="fr-FR" smtClean="0"/>
              <a:t>11</a:t>
            </a:fld>
            <a:endParaRPr lang="fr-FR"/>
          </a:p>
        </p:txBody>
      </p:sp>
    </p:spTree>
    <p:extLst>
      <p:ext uri="{BB962C8B-B14F-4D97-AF65-F5344CB8AC3E}">
        <p14:creationId xmlns:p14="http://schemas.microsoft.com/office/powerpoint/2010/main" val="150762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u="sng" dirty="0">
                <a:latin typeface="Arial" panose="020B0604020202020204" pitchFamily="34" charset="0"/>
              </a:rPr>
              <a:t>Ce qu’il y a à construire </a:t>
            </a:r>
            <a:r>
              <a:rPr lang="fr-FR" sz="1200" dirty="0">
                <a:latin typeface="Arial" panose="020B0604020202020204" pitchFamily="34" charset="0"/>
              </a:rPr>
              <a:t>: </a:t>
            </a:r>
          </a:p>
          <a:p>
            <a:r>
              <a:rPr lang="fr-FR" sz="1200" dirty="0">
                <a:latin typeface="Arial" panose="020B0604020202020204" pitchFamily="34" charset="0"/>
              </a:rPr>
              <a:t>- Entrée et sortie du bassin en de multiples endroits</a:t>
            </a:r>
          </a:p>
          <a:p>
            <a:r>
              <a:rPr lang="fr-FR" sz="1200" dirty="0">
                <a:latin typeface="Courier New" panose="02070309020205020404" pitchFamily="49" charset="0"/>
              </a:rPr>
              <a:t>- </a:t>
            </a:r>
            <a:r>
              <a:rPr lang="fr-FR" sz="1200" dirty="0">
                <a:latin typeface="Arial" panose="020B0604020202020204" pitchFamily="34" charset="0"/>
              </a:rPr>
              <a:t>Exploration tactile du milieu</a:t>
            </a:r>
          </a:p>
          <a:p>
            <a:r>
              <a:rPr lang="fr-FR" sz="1200" dirty="0">
                <a:latin typeface="Courier New" panose="02070309020205020404" pitchFamily="49" charset="0"/>
              </a:rPr>
              <a:t>- </a:t>
            </a:r>
            <a:r>
              <a:rPr lang="fr-FR" sz="1200" dirty="0">
                <a:latin typeface="Arial" panose="020B0604020202020204" pitchFamily="34" charset="0"/>
              </a:rPr>
              <a:t>Utilisation de la bouche pour la reprise d’air</a:t>
            </a:r>
          </a:p>
          <a:p>
            <a:r>
              <a:rPr lang="fr-FR" sz="1200" dirty="0">
                <a:latin typeface="Courier New" panose="02070309020205020404" pitchFamily="49" charset="0"/>
              </a:rPr>
              <a:t>- </a:t>
            </a:r>
            <a:r>
              <a:rPr lang="fr-FR" sz="1200" dirty="0">
                <a:latin typeface="Arial" panose="020B0604020202020204" pitchFamily="34" charset="0"/>
              </a:rPr>
              <a:t>Ouverture de la bouche dans l’eau</a:t>
            </a:r>
          </a:p>
          <a:p>
            <a:pPr marL="171450" indent="-171450">
              <a:buFontTx/>
              <a:buChar char="-"/>
            </a:pPr>
            <a:r>
              <a:rPr lang="fr-FR" sz="1200" dirty="0">
                <a:latin typeface="Arial" panose="020B0604020202020204" pitchFamily="34" charset="0"/>
              </a:rPr>
              <a:t>Immersions prolongées et en déplacement</a:t>
            </a:r>
          </a:p>
          <a:p>
            <a:pPr marL="171450" indent="-171450">
              <a:buFontTx/>
              <a:buChar char="-"/>
            </a:pPr>
            <a:endParaRPr lang="fr-FR" sz="1200" dirty="0">
              <a:latin typeface="Arial" panose="020B0604020202020204" pitchFamily="34" charset="0"/>
            </a:endParaRPr>
          </a:p>
          <a:p>
            <a:pPr algn="just"/>
            <a:r>
              <a:rPr lang="fr-FR" sz="1200" u="sng" dirty="0">
                <a:effectLst/>
                <a:latin typeface="Cambria" panose="02040503050406030204" pitchFamily="18" charset="0"/>
                <a:ea typeface="MS Mincho" panose="02020609040205080304" pitchFamily="49" charset="-128"/>
                <a:cs typeface="Times New Roman" panose="02020603050405020304" pitchFamily="18" charset="0"/>
              </a:rPr>
              <a:t>1ere séance </a:t>
            </a:r>
            <a:r>
              <a:rPr lang="fr-FR" sz="1200" dirty="0">
                <a:effectLst/>
                <a:latin typeface="Cambria" panose="02040503050406030204" pitchFamily="18" charset="0"/>
                <a:ea typeface="MS Mincho" panose="02020609040205080304" pitchFamily="49" charset="-128"/>
                <a:cs typeface="Times New Roman" panose="02020603050405020304" pitchFamily="18" charset="0"/>
              </a:rPr>
              <a:t>: consigne : demander aux enfants de rentrer dans l’eau, se déplacer, sortir : pas plus de consignes, même s’ils s’ennuient (ou nous !) </a:t>
            </a:r>
          </a:p>
          <a:p>
            <a:pPr algn="just"/>
            <a:r>
              <a:rPr lang="fr-FR" sz="1200" dirty="0">
                <a:effectLst/>
                <a:latin typeface="Cambria" panose="02040503050406030204" pitchFamily="18" charset="0"/>
                <a:ea typeface="MS Mincho" panose="02020609040205080304" pitchFamily="49" charset="-128"/>
                <a:cs typeface="Times New Roman" panose="02020603050405020304" pitchFamily="18" charset="0"/>
              </a:rPr>
              <a:t>– valoriser les réussites - 40 minutes. L’enfant doit ressortir avec une expérience positive de l’eau. </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8A1BC39C-3AF1-4024-AC30-F1D13808EB0A}" type="slidenum">
              <a:rPr lang="fr-FR" smtClean="0"/>
              <a:t>12</a:t>
            </a:fld>
            <a:endParaRPr lang="fr-FR"/>
          </a:p>
        </p:txBody>
      </p:sp>
    </p:spTree>
    <p:extLst>
      <p:ext uri="{BB962C8B-B14F-4D97-AF65-F5344CB8AC3E}">
        <p14:creationId xmlns:p14="http://schemas.microsoft.com/office/powerpoint/2010/main" val="153132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dirty="0"/>
              <a:t>Palier 2 </a:t>
            </a:r>
            <a:r>
              <a:rPr lang="fr-FR" sz="1200" dirty="0"/>
              <a:t>: </a:t>
            </a:r>
            <a:r>
              <a:rPr lang="fr-FR" dirty="0"/>
              <a:t>sauter ou chuter dans l'eau, se laisser remonter, flotter de différentes manières, regagner le bord et sortir seul.</a:t>
            </a:r>
            <a:endParaRPr lang="fr-FR" sz="1200" dirty="0"/>
          </a:p>
          <a:p>
            <a:endParaRPr lang="fr-FR" dirty="0"/>
          </a:p>
          <a:p>
            <a:r>
              <a:rPr lang="fr-FR" u="sng" dirty="0"/>
              <a:t>Ce </a:t>
            </a:r>
            <a:r>
              <a:rPr lang="fr-FR" u="sng" dirty="0" err="1"/>
              <a:t>qu</a:t>
            </a:r>
            <a:r>
              <a:rPr lang="fr-FR" u="sng" dirty="0"/>
              <a:t> il y a à construire : </a:t>
            </a:r>
            <a:endParaRPr lang="fr-FR" dirty="0"/>
          </a:p>
          <a:p>
            <a:r>
              <a:rPr lang="fr-FR" sz="1200" dirty="0">
                <a:latin typeface="Arial" panose="020B0604020202020204" pitchFamily="34" charset="0"/>
              </a:rPr>
              <a:t>- Se déplacer plus de 10 s en immersion complète</a:t>
            </a:r>
          </a:p>
          <a:p>
            <a:r>
              <a:rPr lang="fr-FR" sz="1200" dirty="0">
                <a:latin typeface="Courier New" panose="02070309020205020404" pitchFamily="49" charset="0"/>
              </a:rPr>
              <a:t>- </a:t>
            </a:r>
            <a:r>
              <a:rPr lang="fr-FR" sz="1200" dirty="0">
                <a:latin typeface="Arial" panose="020B0604020202020204" pitchFamily="34" charset="0"/>
              </a:rPr>
              <a:t>Augmenter l'amplitude et la typologie des déplacements au bord</a:t>
            </a:r>
          </a:p>
          <a:p>
            <a:r>
              <a:rPr lang="fr-FR" sz="1200" dirty="0">
                <a:latin typeface="Courier New" panose="02070309020205020404" pitchFamily="49" charset="0"/>
              </a:rPr>
              <a:t>-</a:t>
            </a:r>
            <a:r>
              <a:rPr lang="fr-FR" sz="1200" dirty="0">
                <a:latin typeface="Arial" panose="020B0604020202020204" pitchFamily="34" charset="0"/>
              </a:rPr>
              <a:t>Toucher le fond en de multiples endroits du bassin</a:t>
            </a:r>
          </a:p>
          <a:p>
            <a:r>
              <a:rPr lang="fr-FR" sz="1200" dirty="0">
                <a:latin typeface="Courier New" panose="02070309020205020404" pitchFamily="49" charset="0"/>
              </a:rPr>
              <a:t>- </a:t>
            </a:r>
            <a:r>
              <a:rPr lang="fr-FR" sz="1200" dirty="0">
                <a:latin typeface="Arial" panose="020B0604020202020204" pitchFamily="34" charset="0"/>
              </a:rPr>
              <a:t>A partir du fond, vivre la remontée passive</a:t>
            </a:r>
          </a:p>
          <a:p>
            <a:r>
              <a:rPr lang="fr-FR" sz="1200" dirty="0">
                <a:latin typeface="Courier New" panose="02070309020205020404" pitchFamily="49" charset="0"/>
              </a:rPr>
              <a:t>- </a:t>
            </a:r>
            <a:r>
              <a:rPr lang="fr-FR" sz="1200" dirty="0">
                <a:latin typeface="Arial" panose="020B0604020202020204" pitchFamily="34" charset="0"/>
              </a:rPr>
              <a:t>Enchainer remontée passive et flottaison en surface</a:t>
            </a:r>
          </a:p>
          <a:p>
            <a:r>
              <a:rPr lang="fr-FR" sz="1200" dirty="0">
                <a:latin typeface="Courier New" panose="02070309020205020404" pitchFamily="49" charset="0"/>
              </a:rPr>
              <a:t>- </a:t>
            </a:r>
            <a:r>
              <a:rPr lang="fr-FR" sz="1200" dirty="0">
                <a:latin typeface="Arial" panose="020B0604020202020204" pitchFamily="34" charset="0"/>
              </a:rPr>
              <a:t>Faire vivre l’expérience d’être capable de revenir au bord</a:t>
            </a:r>
            <a:endParaRPr lang="fr-FR" sz="1200"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A1BC39C-3AF1-4024-AC30-F1D13808EB0A}" type="slidenum">
              <a:rPr lang="fr-FR" smtClean="0"/>
              <a:t>13</a:t>
            </a:fld>
            <a:endParaRPr lang="fr-FR"/>
          </a:p>
        </p:txBody>
      </p:sp>
    </p:spTree>
    <p:extLst>
      <p:ext uri="{BB962C8B-B14F-4D97-AF65-F5344CB8AC3E}">
        <p14:creationId xmlns:p14="http://schemas.microsoft.com/office/powerpoint/2010/main" val="2170009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dirty="0">
                <a:latin typeface="Arial" panose="020B0604020202020204" pitchFamily="34" charset="0"/>
                <a:cs typeface="Arial" panose="020B0604020202020204" pitchFamily="34" charset="0"/>
              </a:rPr>
              <a:t>Pallier 3 </a:t>
            </a:r>
            <a:r>
              <a:rPr lang="fr-FR" sz="1200" dirty="0">
                <a:latin typeface="Arial" panose="020B0604020202020204" pitchFamily="34" charset="0"/>
                <a:cs typeface="Arial" panose="020B0604020202020204" pitchFamily="34" charset="0"/>
              </a:rPr>
              <a:t>: entrer dans l'eau par la tête, remonter à la surface, parcourir 10 m en position ventrale tête immergée, flotter sur le dos avec le bassin en surface, regagner le bord et sortir seul</a:t>
            </a:r>
          </a:p>
          <a:p>
            <a:endParaRPr lang="fr-FR" dirty="0"/>
          </a:p>
          <a:p>
            <a:r>
              <a:rPr lang="fr-FR" u="sng" dirty="0"/>
              <a:t>Ce qu’il y a à construire </a:t>
            </a:r>
            <a:r>
              <a:rPr lang="fr-FR" dirty="0"/>
              <a:t>: </a:t>
            </a:r>
          </a:p>
          <a:p>
            <a:r>
              <a:rPr lang="fr-FR" sz="1200" dirty="0">
                <a:latin typeface="Arial" panose="020B0604020202020204" pitchFamily="34" charset="0"/>
                <a:cs typeface="Arial" panose="020B0604020202020204" pitchFamily="34" charset="0"/>
              </a:rPr>
              <a:t>-Entrer dans l’eau par la nuque et se laisser remonter</a:t>
            </a:r>
          </a:p>
          <a:p>
            <a:r>
              <a:rPr lang="fr-FR" sz="1200" dirty="0">
                <a:latin typeface="Arial" panose="020B0604020202020204" pitchFamily="34" charset="0"/>
                <a:cs typeface="Arial" panose="020B0604020202020204" pitchFamily="34" charset="0"/>
              </a:rPr>
              <a:t>-S'aligner en surface en se grandissant </a:t>
            </a:r>
          </a:p>
          <a:p>
            <a:r>
              <a:rPr lang="fr-FR" sz="1200" dirty="0">
                <a:latin typeface="Arial" panose="020B0604020202020204" pitchFamily="34" charset="0"/>
                <a:cs typeface="Arial" panose="020B0604020202020204" pitchFamily="34" charset="0"/>
              </a:rPr>
              <a:t>-Sur le ventre : tête sous les bras et talons en surface</a:t>
            </a:r>
          </a:p>
          <a:p>
            <a:r>
              <a:rPr lang="fr-FR" sz="1200" dirty="0">
                <a:latin typeface="Arial" panose="020B0604020202020204" pitchFamily="34" charset="0"/>
                <a:cs typeface="Arial" panose="020B0604020202020204" pitchFamily="34" charset="0"/>
              </a:rPr>
              <a:t>-Sur le dos: orteils et bassin en surface </a:t>
            </a:r>
          </a:p>
          <a:p>
            <a:r>
              <a:rPr lang="fr-FR" sz="1200" dirty="0">
                <a:latin typeface="Arial" panose="020B0604020202020204" pitchFamily="34" charset="0"/>
                <a:cs typeface="Arial" panose="020B0604020202020204" pitchFamily="34" charset="0"/>
              </a:rPr>
              <a:t>-Glisser à travers l'eau sur 5m nuque immergée-Privilégier l'action motrice alternée des bras </a:t>
            </a:r>
          </a:p>
          <a:p>
            <a:r>
              <a:rPr lang="fr-FR" sz="1200" dirty="0">
                <a:latin typeface="Arial" panose="020B0604020202020204" pitchFamily="34" charset="0"/>
                <a:cs typeface="Arial" panose="020B0604020202020204" pitchFamily="34" charset="0"/>
              </a:rPr>
              <a:t>-Les bras amènent de l'eau vers les pieds</a:t>
            </a:r>
          </a:p>
          <a:p>
            <a:endParaRPr lang="fr-FR" sz="12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1183D85-BDD8-44A7-888C-8CB2A86003F1}" type="slidenum">
              <a:rPr lang="fr-FR" smtClean="0"/>
              <a:t>14</a:t>
            </a:fld>
            <a:endParaRPr lang="fr-FR"/>
          </a:p>
        </p:txBody>
      </p:sp>
    </p:spTree>
    <p:extLst>
      <p:ext uri="{BB962C8B-B14F-4D97-AF65-F5344CB8AC3E}">
        <p14:creationId xmlns:p14="http://schemas.microsoft.com/office/powerpoint/2010/main" val="1376729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6BF3E-3B41-6E48-9FDC-748D79A56D0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36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endParaRPr lang="fr-FR" sz="1400" dirty="0"/>
          </a:p>
        </p:txBody>
      </p:sp>
      <p:sp>
        <p:nvSpPr>
          <p:cNvPr id="4" name="Espace réservé du numéro de diapositive 3"/>
          <p:cNvSpPr>
            <a:spLocks noGrp="1"/>
          </p:cNvSpPr>
          <p:nvPr>
            <p:ph type="sldNum" sz="quarter" idx="10"/>
          </p:nvPr>
        </p:nvSpPr>
        <p:spPr/>
        <p:txBody>
          <a:bodyPr/>
          <a:lstStyle/>
          <a:p>
            <a:fld id="{51183D85-BDD8-44A7-888C-8CB2A86003F1}" type="slidenum">
              <a:rPr lang="fr-FR" smtClean="0"/>
              <a:t>17</a:t>
            </a:fld>
            <a:endParaRPr lang="fr-FR"/>
          </a:p>
        </p:txBody>
      </p:sp>
    </p:spTree>
    <p:extLst>
      <p:ext uri="{BB962C8B-B14F-4D97-AF65-F5344CB8AC3E}">
        <p14:creationId xmlns:p14="http://schemas.microsoft.com/office/powerpoint/2010/main" val="4111700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6BF3E-3B41-6E48-9FDC-748D79A56D0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68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Travail en amont avec les parents</a:t>
            </a:r>
            <a:r>
              <a:rPr lang="fr-FR" baseline="0" dirty="0"/>
              <a:t>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Information aux parents : </a:t>
            </a:r>
          </a:p>
          <a:p>
            <a:pPr marL="171450" indent="-171450">
              <a:buFontTx/>
              <a:buChar char="-"/>
            </a:pPr>
            <a:r>
              <a:rPr lang="fr-FR" sz="1200" kern="1200" dirty="0">
                <a:solidFill>
                  <a:schemeClr val="tx1"/>
                </a:solidFill>
                <a:effectLst/>
                <a:latin typeface="+mn-lt"/>
                <a:ea typeface="+mn-ea"/>
                <a:cs typeface="+mn-cs"/>
              </a:rPr>
              <a:t>l’image positive de l’eau </a:t>
            </a:r>
          </a:p>
          <a:p>
            <a:pPr marL="171450" indent="-171450">
              <a:buFontTx/>
              <a:buChar char="-"/>
            </a:pPr>
            <a:r>
              <a:rPr lang="fr-FR" sz="1200" kern="1200" dirty="0">
                <a:solidFill>
                  <a:schemeClr val="tx1"/>
                </a:solidFill>
                <a:effectLst/>
                <a:latin typeface="+mn-lt"/>
                <a:ea typeface="+mn-ea"/>
                <a:cs typeface="+mn-cs"/>
              </a:rPr>
              <a:t>Rassurer sur l'encadrement</a:t>
            </a:r>
          </a:p>
          <a:p>
            <a:pPr marL="171450" indent="-171450">
              <a:buFontTx/>
              <a:buChar char="-"/>
            </a:pPr>
            <a:r>
              <a:rPr lang="fr-FR" sz="1200" kern="1200" dirty="0">
                <a:solidFill>
                  <a:schemeClr val="tx1"/>
                </a:solidFill>
                <a:effectLst/>
                <a:latin typeface="+mn-lt"/>
                <a:ea typeface="+mn-ea"/>
                <a:cs typeface="+mn-cs"/>
              </a:rPr>
              <a:t>Organisation pour les vestiaires• PRENOMS écrits sur maillot de bain et serviette</a:t>
            </a:r>
          </a:p>
          <a:p>
            <a:pPr marL="0" indent="0">
              <a:buFontTx/>
              <a:buNone/>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les élèves (dessins, albums, etc.)</a:t>
            </a:r>
          </a:p>
          <a:p>
            <a:pPr marL="0" indent="0">
              <a:buFontTx/>
              <a:buNone/>
            </a:pPr>
            <a:r>
              <a:rPr lang="fr-FR" sz="1200" kern="1200" dirty="0">
                <a:solidFill>
                  <a:schemeClr val="tx1"/>
                </a:solidFill>
                <a:effectLst/>
                <a:latin typeface="+mn-lt"/>
                <a:ea typeface="+mn-ea"/>
                <a:cs typeface="+mn-cs"/>
              </a:rPr>
              <a:t>- Exploiter, dessins, paroles pour faire émerger les représentations des enfants</a:t>
            </a:r>
          </a:p>
          <a:p>
            <a:pPr marL="0" indent="0">
              <a:buFontTx/>
              <a:buNone/>
            </a:pPr>
            <a:endParaRPr lang="fr-FR" sz="1200" kern="1200" dirty="0">
              <a:solidFill>
                <a:schemeClr val="tx1"/>
              </a:solidFill>
              <a:effectLst/>
              <a:latin typeface="+mn-lt"/>
              <a:ea typeface="+mn-ea"/>
              <a:cs typeface="+mn-cs"/>
            </a:endParaRPr>
          </a:p>
          <a:p>
            <a:pPr marL="0" indent="0">
              <a:buFontTx/>
              <a:buNone/>
            </a:pPr>
            <a:r>
              <a:rPr lang="fr-FR" sz="1200" kern="1200" dirty="0">
                <a:solidFill>
                  <a:schemeClr val="tx1"/>
                </a:solidFill>
                <a:effectLst/>
                <a:latin typeface="+mn-lt"/>
                <a:ea typeface="+mn-ea"/>
                <a:cs typeface="+mn-cs"/>
              </a:rPr>
              <a:t>APRES</a:t>
            </a:r>
          </a:p>
          <a:p>
            <a:pPr marL="171450" indent="-171450">
              <a:buFontTx/>
              <a:buChar char="-"/>
            </a:pPr>
            <a:r>
              <a:rPr lang="fr-FR" sz="1200" kern="1200" dirty="0">
                <a:solidFill>
                  <a:schemeClr val="tx1"/>
                </a:solidFill>
                <a:effectLst/>
                <a:latin typeface="+mn-lt"/>
                <a:ea typeface="+mn-ea"/>
                <a:cs typeface="+mn-cs"/>
              </a:rPr>
              <a:t>Exploitation du vécu des enfants dans la classe</a:t>
            </a:r>
          </a:p>
          <a:p>
            <a:pPr marL="171450" indent="-171450">
              <a:buFontTx/>
              <a:buChar char="-"/>
            </a:pPr>
            <a:r>
              <a:rPr lang="fr-FR" sz="1200" kern="1200" dirty="0">
                <a:solidFill>
                  <a:schemeClr val="tx1"/>
                </a:solidFill>
                <a:effectLst/>
                <a:latin typeface="+mn-lt"/>
                <a:ea typeface="+mn-ea"/>
                <a:cs typeface="+mn-cs"/>
              </a:rPr>
              <a:t>Verbalisation :  travail très intéressant sur le dessin (Avant d'y </a:t>
            </a:r>
            <a:r>
              <a:rPr lang="fr-FR" sz="1200" kern="1200" dirty="0" err="1">
                <a:solidFill>
                  <a:schemeClr val="tx1"/>
                </a:solidFill>
                <a:effectLst/>
                <a:latin typeface="+mn-lt"/>
                <a:ea typeface="+mn-ea"/>
                <a:cs typeface="+mn-cs"/>
              </a:rPr>
              <a:t>aller•A</a:t>
            </a:r>
            <a:r>
              <a:rPr lang="fr-FR" sz="1200" kern="1200" dirty="0">
                <a:solidFill>
                  <a:schemeClr val="tx1"/>
                </a:solidFill>
                <a:effectLst/>
                <a:latin typeface="+mn-lt"/>
                <a:ea typeface="+mn-ea"/>
                <a:cs typeface="+mn-cs"/>
              </a:rPr>
              <a:t> la fin des séances)</a:t>
            </a:r>
          </a:p>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1183D85-BDD8-44A7-888C-8CB2A86003F1}" type="slidenum">
              <a:rPr lang="fr-FR" smtClean="0"/>
              <a:t>19</a:t>
            </a:fld>
            <a:endParaRPr lang="fr-FR"/>
          </a:p>
        </p:txBody>
      </p:sp>
    </p:spTree>
    <p:extLst>
      <p:ext uri="{BB962C8B-B14F-4D97-AF65-F5344CB8AC3E}">
        <p14:creationId xmlns:p14="http://schemas.microsoft.com/office/powerpoint/2010/main" val="770273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6BF3E-3B41-6E48-9FDC-748D79A56D0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6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1183D85-BDD8-44A7-888C-8CB2A86003F1}" type="slidenum">
              <a:rPr lang="fr-FR" smtClean="0"/>
              <a:t>2</a:t>
            </a:fld>
            <a:endParaRPr lang="fr-FR"/>
          </a:p>
        </p:txBody>
      </p:sp>
    </p:spTree>
    <p:extLst>
      <p:ext uri="{BB962C8B-B14F-4D97-AF65-F5344CB8AC3E}">
        <p14:creationId xmlns:p14="http://schemas.microsoft.com/office/powerpoint/2010/main" val="285839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09550" indent="-171450">
              <a:lnSpc>
                <a:spcPct val="100000"/>
              </a:lnSpc>
              <a:spcBef>
                <a:spcPts val="500"/>
              </a:spcBef>
              <a:buFontTx/>
              <a:buChar char="-"/>
            </a:pPr>
            <a:endParaRPr lang="fr-FR" dirty="0"/>
          </a:p>
        </p:txBody>
      </p:sp>
      <p:sp>
        <p:nvSpPr>
          <p:cNvPr id="4" name="Espace réservé du numéro de diapositive 3"/>
          <p:cNvSpPr>
            <a:spLocks noGrp="1"/>
          </p:cNvSpPr>
          <p:nvPr>
            <p:ph type="sldNum" sz="quarter" idx="5"/>
          </p:nvPr>
        </p:nvSpPr>
        <p:spPr/>
        <p:txBody>
          <a:bodyPr/>
          <a:lstStyle/>
          <a:p>
            <a:fld id="{51183D85-BDD8-44A7-888C-8CB2A86003F1}" type="slidenum">
              <a:rPr lang="fr-FR" smtClean="0"/>
              <a:t>3</a:t>
            </a:fld>
            <a:endParaRPr lang="fr-FR"/>
          </a:p>
        </p:txBody>
      </p:sp>
    </p:spTree>
    <p:extLst>
      <p:ext uri="{BB962C8B-B14F-4D97-AF65-F5344CB8AC3E}">
        <p14:creationId xmlns:p14="http://schemas.microsoft.com/office/powerpoint/2010/main" val="71542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6BF3E-3B41-6E48-9FDC-748D79A56D0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78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183D85-BDD8-44A7-888C-8CB2A86003F1}" type="slidenum">
              <a:rPr lang="fr-FR" smtClean="0"/>
              <a:t>5</a:t>
            </a:fld>
            <a:endParaRPr lang="fr-FR"/>
          </a:p>
        </p:txBody>
      </p:sp>
    </p:spTree>
    <p:extLst>
      <p:ext uri="{BB962C8B-B14F-4D97-AF65-F5344CB8AC3E}">
        <p14:creationId xmlns:p14="http://schemas.microsoft.com/office/powerpoint/2010/main" val="397381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Note de service du 28-02-2022</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1183D85-BDD8-44A7-888C-8CB2A86003F1}" type="slidenum">
              <a:rPr lang="fr-FR" smtClean="0"/>
              <a:t>6</a:t>
            </a:fld>
            <a:endParaRPr lang="fr-FR"/>
          </a:p>
        </p:txBody>
      </p:sp>
    </p:spTree>
    <p:extLst>
      <p:ext uri="{BB962C8B-B14F-4D97-AF65-F5344CB8AC3E}">
        <p14:creationId xmlns:p14="http://schemas.microsoft.com/office/powerpoint/2010/main" val="21580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1183D85-BDD8-44A7-888C-8CB2A86003F1}" type="slidenum">
              <a:rPr lang="fr-FR" smtClean="0"/>
              <a:t>7</a:t>
            </a:fld>
            <a:endParaRPr lang="fr-FR"/>
          </a:p>
        </p:txBody>
      </p:sp>
    </p:spTree>
    <p:extLst>
      <p:ext uri="{BB962C8B-B14F-4D97-AF65-F5344CB8AC3E}">
        <p14:creationId xmlns:p14="http://schemas.microsoft.com/office/powerpoint/2010/main" val="68976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Film : 8 min : https://www.sports.gouv.fr/aisance-aquatique-1ere-etape-603</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1183D85-BDD8-44A7-888C-8CB2A86003F1}" type="slidenum">
              <a:rPr lang="fr-FR" smtClean="0"/>
              <a:t>8</a:t>
            </a:fld>
            <a:endParaRPr lang="fr-FR"/>
          </a:p>
        </p:txBody>
      </p:sp>
    </p:spTree>
    <p:extLst>
      <p:ext uri="{BB962C8B-B14F-4D97-AF65-F5344CB8AC3E}">
        <p14:creationId xmlns:p14="http://schemas.microsoft.com/office/powerpoint/2010/main" val="307171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51183D85-BDD8-44A7-888C-8CB2A86003F1}" type="slidenum">
              <a:rPr lang="fr-FR" smtClean="0"/>
              <a:t>9</a:t>
            </a:fld>
            <a:endParaRPr lang="fr-FR"/>
          </a:p>
        </p:txBody>
      </p:sp>
    </p:spTree>
    <p:extLst>
      <p:ext uri="{BB962C8B-B14F-4D97-AF65-F5344CB8AC3E}">
        <p14:creationId xmlns:p14="http://schemas.microsoft.com/office/powerpoint/2010/main" val="4011754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25374" y="4784597"/>
            <a:ext cx="8459470" cy="0"/>
          </a:xfrm>
          <a:custGeom>
            <a:avLst/>
            <a:gdLst/>
            <a:ahLst/>
            <a:cxnLst/>
            <a:rect l="l" t="t" r="r" b="b"/>
            <a:pathLst>
              <a:path w="8459470">
                <a:moveTo>
                  <a:pt x="0" y="0"/>
                </a:moveTo>
                <a:lnTo>
                  <a:pt x="8424672" y="0"/>
                </a:lnTo>
              </a:path>
              <a:path w="8459470">
                <a:moveTo>
                  <a:pt x="35051" y="0"/>
                </a:moveTo>
                <a:lnTo>
                  <a:pt x="8459089" y="0"/>
                </a:lnTo>
              </a:path>
            </a:pathLst>
          </a:custGeom>
          <a:ln w="10668">
            <a:solidFill>
              <a:srgbClr val="000000"/>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370715" y="174227"/>
            <a:ext cx="1423548" cy="388620"/>
          </a:xfrm>
          <a:prstGeom prst="rect">
            <a:avLst/>
          </a:prstGeom>
        </p:spPr>
      </p:pic>
      <p:pic>
        <p:nvPicPr>
          <p:cNvPr id="18" name="bg object 18"/>
          <p:cNvPicPr/>
          <p:nvPr/>
        </p:nvPicPr>
        <p:blipFill>
          <a:blip r:embed="rId3" cstate="print"/>
          <a:stretch>
            <a:fillRect/>
          </a:stretch>
        </p:blipFill>
        <p:spPr>
          <a:xfrm>
            <a:off x="0" y="0"/>
            <a:ext cx="9143999" cy="5143498"/>
          </a:xfrm>
          <a:prstGeom prst="rect">
            <a:avLst/>
          </a:prstGeom>
        </p:spPr>
      </p:pic>
      <p:sp>
        <p:nvSpPr>
          <p:cNvPr id="2" name="Holder 2"/>
          <p:cNvSpPr>
            <a:spLocks noGrp="1"/>
          </p:cNvSpPr>
          <p:nvPr>
            <p:ph type="ctrTitle"/>
          </p:nvPr>
        </p:nvSpPr>
        <p:spPr>
          <a:xfrm>
            <a:off x="779780" y="946530"/>
            <a:ext cx="7584439" cy="4064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fr-FR"/>
              <a:t>Modifiez le style du titre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44126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3883001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fr-FR"/>
              <a:t>Modifiez le style du titre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12" name="Content Placeholder 3"/>
          <p:cNvSpPr>
            <a:spLocks noGrp="1"/>
          </p:cNvSpPr>
          <p:nvPr>
            <p:ph sz="quarter" idx="13"/>
          </p:nvPr>
        </p:nvSpPr>
        <p:spPr>
          <a:xfrm>
            <a:off x="685331" y="2288260"/>
            <a:ext cx="3829520" cy="205514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13" name="Content Placeholder 5"/>
          <p:cNvSpPr>
            <a:spLocks noGrp="1"/>
          </p:cNvSpPr>
          <p:nvPr>
            <p:ph sz="quarter" idx="14"/>
          </p:nvPr>
        </p:nvSpPr>
        <p:spPr>
          <a:xfrm>
            <a:off x="4629150" y="2288260"/>
            <a:ext cx="3829051" cy="205514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3484573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1775782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1589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fr-FR"/>
              <a:t>Modifiez le style du titre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3962116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347998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372008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fr-FR"/>
              <a:t>Modifiez le style du titre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3357710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fr-FR"/>
              <a:t>Modifiez le style du titre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1710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25374" y="4784597"/>
            <a:ext cx="8459470" cy="0"/>
          </a:xfrm>
          <a:custGeom>
            <a:avLst/>
            <a:gdLst/>
            <a:ahLst/>
            <a:cxnLst/>
            <a:rect l="l" t="t" r="r" b="b"/>
            <a:pathLst>
              <a:path w="8459470">
                <a:moveTo>
                  <a:pt x="0" y="0"/>
                </a:moveTo>
                <a:lnTo>
                  <a:pt x="8424672" y="0"/>
                </a:lnTo>
              </a:path>
              <a:path w="8459470">
                <a:moveTo>
                  <a:pt x="35051" y="0"/>
                </a:moveTo>
                <a:lnTo>
                  <a:pt x="8459089" y="0"/>
                </a:lnTo>
              </a:path>
            </a:pathLst>
          </a:custGeom>
          <a:ln w="10668">
            <a:solidFill>
              <a:srgbClr val="000000"/>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370715" y="174227"/>
            <a:ext cx="1423548" cy="388620"/>
          </a:xfrm>
          <a:prstGeom prst="rect">
            <a:avLst/>
          </a:prstGeom>
        </p:spPr>
      </p:pic>
      <p:pic>
        <p:nvPicPr>
          <p:cNvPr id="18" name="bg object 18"/>
          <p:cNvPicPr/>
          <p:nvPr/>
        </p:nvPicPr>
        <p:blipFill>
          <a:blip r:embed="rId3" cstate="print"/>
          <a:stretch>
            <a:fillRect/>
          </a:stretch>
        </p:blipFill>
        <p:spPr>
          <a:xfrm>
            <a:off x="0" y="0"/>
            <a:ext cx="9143999" cy="5143498"/>
          </a:xfrm>
          <a:prstGeom prst="rect">
            <a:avLst/>
          </a:prstGeom>
        </p:spPr>
      </p:pic>
      <p:sp>
        <p:nvSpPr>
          <p:cNvPr id="2" name="Holder 2"/>
          <p:cNvSpPr>
            <a:spLocks noGrp="1"/>
          </p:cNvSpPr>
          <p:nvPr>
            <p:ph type="title"/>
          </p:nvPr>
        </p:nvSpPr>
        <p:spPr/>
        <p:txBody>
          <a:bodyPr lIns="0" tIns="0" rIns="0" bIns="0"/>
          <a:lstStyle>
            <a:lvl1pPr>
              <a:defRPr sz="1800" b="0" i="0">
                <a:solidFill>
                  <a:schemeClr val="tx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fr-FR"/>
              <a:t>Modifiez le style du titre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1714705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fr-FR"/>
              <a:t>Modifiez le style du titre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3" name="Date Placeholder 2"/>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1988001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fr-FR"/>
              <a:t>Modifiez le style du titre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3" name="Date Placeholder 2"/>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4105310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3685858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2847687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25374" y="4784597"/>
            <a:ext cx="8459470" cy="0"/>
          </a:xfrm>
          <a:custGeom>
            <a:avLst/>
            <a:gdLst/>
            <a:ahLst/>
            <a:cxnLst/>
            <a:rect l="l" t="t" r="r" b="b"/>
            <a:pathLst>
              <a:path w="8459470">
                <a:moveTo>
                  <a:pt x="0" y="0"/>
                </a:moveTo>
                <a:lnTo>
                  <a:pt x="8424672" y="0"/>
                </a:lnTo>
              </a:path>
              <a:path w="8459470">
                <a:moveTo>
                  <a:pt x="35051" y="0"/>
                </a:moveTo>
                <a:lnTo>
                  <a:pt x="8459089" y="0"/>
                </a:lnTo>
              </a:path>
            </a:pathLst>
          </a:custGeom>
          <a:ln w="10668">
            <a:solidFill>
              <a:srgbClr val="000000"/>
            </a:solidFill>
          </a:ln>
        </p:spPr>
        <p:txBody>
          <a:bodyPr wrap="square" lIns="0" tIns="0" rIns="0" bIns="0" rtlCol="0"/>
          <a:lstStyle/>
          <a:p>
            <a:endParaRPr sz="1800"/>
          </a:p>
        </p:txBody>
      </p:sp>
      <p:pic>
        <p:nvPicPr>
          <p:cNvPr id="17" name="bg object 17"/>
          <p:cNvPicPr/>
          <p:nvPr/>
        </p:nvPicPr>
        <p:blipFill>
          <a:blip r:embed="rId2" cstate="print"/>
          <a:stretch>
            <a:fillRect/>
          </a:stretch>
        </p:blipFill>
        <p:spPr>
          <a:xfrm>
            <a:off x="370715" y="174227"/>
            <a:ext cx="1423548" cy="388620"/>
          </a:xfrm>
          <a:prstGeom prst="rect">
            <a:avLst/>
          </a:prstGeom>
        </p:spPr>
      </p:pic>
      <p:pic>
        <p:nvPicPr>
          <p:cNvPr id="18" name="bg object 18"/>
          <p:cNvPicPr/>
          <p:nvPr/>
        </p:nvPicPr>
        <p:blipFill>
          <a:blip r:embed="rId3" cstate="print"/>
          <a:stretch>
            <a:fillRect/>
          </a:stretch>
        </p:blipFill>
        <p:spPr>
          <a:xfrm>
            <a:off x="1" y="0"/>
            <a:ext cx="9143999" cy="5143498"/>
          </a:xfrm>
          <a:prstGeom prst="rect">
            <a:avLst/>
          </a:prstGeom>
        </p:spPr>
      </p:pic>
      <p:sp>
        <p:nvSpPr>
          <p:cNvPr id="2" name="Holder 2"/>
          <p:cNvSpPr>
            <a:spLocks noGrp="1"/>
          </p:cNvSpPr>
          <p:nvPr>
            <p:ph type="title"/>
          </p:nvPr>
        </p:nvSpPr>
        <p:spPr/>
        <p:txBody>
          <a:bodyPr lIns="0" tIns="0" rIns="0" bIns="0"/>
          <a:lstStyle>
            <a:lvl1pPr>
              <a:defRPr sz="1800" b="0" i="0">
                <a:solidFill>
                  <a:schemeClr val="tx1"/>
                </a:solidFill>
                <a:latin typeface="Arial MT"/>
                <a:cs typeface="Arial MT"/>
              </a:defRPr>
            </a:lvl1pPr>
          </a:lstStyle>
          <a:p>
            <a:endParaRPr/>
          </a:p>
        </p:txBody>
      </p:sp>
      <p:sp>
        <p:nvSpPr>
          <p:cNvPr id="3" name="Holder 3"/>
          <p:cNvSpPr>
            <a:spLocks noGrp="1"/>
          </p:cNvSpPr>
          <p:nvPr>
            <p:ph sz="half" idx="2"/>
          </p:nvPr>
        </p:nvSpPr>
        <p:spPr>
          <a:xfrm>
            <a:off x="457200" y="1183006"/>
            <a:ext cx="3977640" cy="25713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6"/>
            <a:ext cx="3977640" cy="25713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2324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25374" y="4784597"/>
            <a:ext cx="8459470" cy="0"/>
          </a:xfrm>
          <a:custGeom>
            <a:avLst/>
            <a:gdLst/>
            <a:ahLst/>
            <a:cxnLst/>
            <a:rect l="l" t="t" r="r" b="b"/>
            <a:pathLst>
              <a:path w="8459470">
                <a:moveTo>
                  <a:pt x="0" y="0"/>
                </a:moveTo>
                <a:lnTo>
                  <a:pt x="8424672" y="0"/>
                </a:lnTo>
              </a:path>
              <a:path w="8459470">
                <a:moveTo>
                  <a:pt x="35051" y="0"/>
                </a:moveTo>
                <a:lnTo>
                  <a:pt x="8459089" y="0"/>
                </a:lnTo>
              </a:path>
            </a:pathLst>
          </a:custGeom>
          <a:ln w="10668">
            <a:solidFill>
              <a:srgbClr val="000000"/>
            </a:solidFill>
          </a:ln>
        </p:spPr>
        <p:txBody>
          <a:bodyPr wrap="square" lIns="0" tIns="0" rIns="0" bIns="0" rtlCol="0"/>
          <a:lstStyle/>
          <a:p>
            <a:endParaRPr sz="1800"/>
          </a:p>
        </p:txBody>
      </p:sp>
      <p:pic>
        <p:nvPicPr>
          <p:cNvPr id="17" name="bg object 17"/>
          <p:cNvPicPr/>
          <p:nvPr/>
        </p:nvPicPr>
        <p:blipFill>
          <a:blip r:embed="rId2" cstate="print"/>
          <a:stretch>
            <a:fillRect/>
          </a:stretch>
        </p:blipFill>
        <p:spPr>
          <a:xfrm>
            <a:off x="370715" y="174227"/>
            <a:ext cx="1423548" cy="388620"/>
          </a:xfrm>
          <a:prstGeom prst="rect">
            <a:avLst/>
          </a:prstGeom>
        </p:spPr>
      </p:pic>
      <p:pic>
        <p:nvPicPr>
          <p:cNvPr id="18" name="bg object 18"/>
          <p:cNvPicPr/>
          <p:nvPr/>
        </p:nvPicPr>
        <p:blipFill>
          <a:blip r:embed="rId3" cstate="print"/>
          <a:stretch>
            <a:fillRect/>
          </a:stretch>
        </p:blipFill>
        <p:spPr>
          <a:xfrm>
            <a:off x="1" y="0"/>
            <a:ext cx="9143999" cy="5143498"/>
          </a:xfrm>
          <a:prstGeom prst="rect">
            <a:avLst/>
          </a:prstGeom>
        </p:spPr>
      </p:pic>
      <p:sp>
        <p:nvSpPr>
          <p:cNvPr id="2" name="Holder 2"/>
          <p:cNvSpPr>
            <a:spLocks noGrp="1"/>
          </p:cNvSpPr>
          <p:nvPr>
            <p:ph type="title"/>
          </p:nvPr>
        </p:nvSpPr>
        <p:spPr/>
        <p:txBody>
          <a:bodyPr lIns="0" tIns="0" rIns="0" bIns="0"/>
          <a:lstStyle>
            <a:lvl1pPr>
              <a:defRPr sz="1800" b="0" i="0">
                <a:solidFill>
                  <a:schemeClr val="tx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2322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985990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26786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25374" y="4784597"/>
            <a:ext cx="8459470" cy="0"/>
          </a:xfrm>
          <a:custGeom>
            <a:avLst/>
            <a:gdLst/>
            <a:ahLst/>
            <a:cxnLst/>
            <a:rect l="l" t="t" r="r" b="b"/>
            <a:pathLst>
              <a:path w="8459470">
                <a:moveTo>
                  <a:pt x="0" y="0"/>
                </a:moveTo>
                <a:lnTo>
                  <a:pt x="8424672" y="0"/>
                </a:lnTo>
              </a:path>
              <a:path w="8459470">
                <a:moveTo>
                  <a:pt x="35051" y="0"/>
                </a:moveTo>
                <a:lnTo>
                  <a:pt x="8459089" y="0"/>
                </a:lnTo>
              </a:path>
            </a:pathLst>
          </a:custGeom>
          <a:ln w="10668">
            <a:solidFill>
              <a:srgbClr val="000000"/>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370715" y="174227"/>
            <a:ext cx="1423548" cy="388620"/>
          </a:xfrm>
          <a:prstGeom prst="rect">
            <a:avLst/>
          </a:prstGeom>
        </p:spPr>
      </p:pic>
      <p:pic>
        <p:nvPicPr>
          <p:cNvPr id="18" name="bg object 18"/>
          <p:cNvPicPr/>
          <p:nvPr/>
        </p:nvPicPr>
        <p:blipFill>
          <a:blip r:embed="rId3" cstate="print"/>
          <a:stretch>
            <a:fillRect/>
          </a:stretch>
        </p:blipFill>
        <p:spPr>
          <a:xfrm>
            <a:off x="0" y="0"/>
            <a:ext cx="9143999" cy="5143498"/>
          </a:xfrm>
          <a:prstGeom prst="rect">
            <a:avLst/>
          </a:prstGeom>
        </p:spPr>
      </p:pic>
      <p:sp>
        <p:nvSpPr>
          <p:cNvPr id="2" name="Holder 2"/>
          <p:cNvSpPr>
            <a:spLocks noGrp="1"/>
          </p:cNvSpPr>
          <p:nvPr>
            <p:ph type="title"/>
          </p:nvPr>
        </p:nvSpPr>
        <p:spPr/>
        <p:txBody>
          <a:bodyPr lIns="0" tIns="0" rIns="0" bIns="0"/>
          <a:lstStyle>
            <a:lvl1pPr>
              <a:defRPr sz="1800" b="0" i="0">
                <a:solidFill>
                  <a:schemeClr val="tx1"/>
                </a:solidFill>
                <a:latin typeface="Arial MT"/>
                <a:cs typeface="Arial MT"/>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a:xfrm>
            <a:off x="457200" y="4783455"/>
            <a:ext cx="2103120" cy="276999"/>
          </a:xfrm>
        </p:spPr>
        <p:txBody>
          <a:bodyPr/>
          <a:lstStyle/>
          <a:p>
            <a:fld id="{6A4B53A7-3209-46A6-9454-F38EAC8F11E7}" type="datetimeFigureOut">
              <a:rPr lang="en-US" smtClean="0"/>
              <a:pPr/>
              <a:t>2/22/2023</a:t>
            </a:fld>
            <a:endParaRPr lang="en-US" dirty="0"/>
          </a:p>
        </p:txBody>
      </p:sp>
      <p:sp>
        <p:nvSpPr>
          <p:cNvPr id="4" name="Footer Placeholder 3"/>
          <p:cNvSpPr>
            <a:spLocks noGrp="1"/>
          </p:cNvSpPr>
          <p:nvPr>
            <p:ph type="ftr" sz="quarter" idx="11"/>
          </p:nvPr>
        </p:nvSpPr>
        <p:spPr>
          <a:xfrm>
            <a:off x="3108960" y="4783455"/>
            <a:ext cx="2926080" cy="276999"/>
          </a:xfrm>
        </p:spPr>
        <p:txBody>
          <a:bodyPr/>
          <a:lstStyle/>
          <a:p>
            <a:endParaRPr lang="en-US"/>
          </a:p>
        </p:txBody>
      </p:sp>
      <p:sp>
        <p:nvSpPr>
          <p:cNvPr id="5" name="Slide Number Placeholder 4"/>
          <p:cNvSpPr>
            <a:spLocks noGrp="1"/>
          </p:cNvSpPr>
          <p:nvPr>
            <p:ph type="sldNum" sz="quarter" idx="12"/>
          </p:nvPr>
        </p:nvSpPr>
        <p:spPr>
          <a:xfrm>
            <a:off x="6583680" y="4783455"/>
            <a:ext cx="2103120" cy="276999"/>
          </a:xfrm>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48835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220482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fr-FR"/>
              <a:t>Modifiez le style du titre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50088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62433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image" Target="../media/image4.png"/><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25374" y="4784597"/>
            <a:ext cx="8459470" cy="0"/>
          </a:xfrm>
          <a:custGeom>
            <a:avLst/>
            <a:gdLst/>
            <a:ahLst/>
            <a:cxnLst/>
            <a:rect l="l" t="t" r="r" b="b"/>
            <a:pathLst>
              <a:path w="8459470">
                <a:moveTo>
                  <a:pt x="0" y="0"/>
                </a:moveTo>
                <a:lnTo>
                  <a:pt x="8424672" y="0"/>
                </a:lnTo>
              </a:path>
              <a:path w="8459470">
                <a:moveTo>
                  <a:pt x="35051" y="0"/>
                </a:moveTo>
                <a:lnTo>
                  <a:pt x="8459089" y="0"/>
                </a:lnTo>
              </a:path>
            </a:pathLst>
          </a:custGeom>
          <a:ln w="10668">
            <a:solidFill>
              <a:srgbClr val="000000"/>
            </a:solidFill>
          </a:ln>
        </p:spPr>
        <p:txBody>
          <a:bodyPr wrap="square" lIns="0" tIns="0" rIns="0" bIns="0" rtlCol="0"/>
          <a:lstStyle/>
          <a:p>
            <a:endParaRPr/>
          </a:p>
        </p:txBody>
      </p:sp>
      <p:pic>
        <p:nvPicPr>
          <p:cNvPr id="17" name="bg object 17"/>
          <p:cNvPicPr/>
          <p:nvPr/>
        </p:nvPicPr>
        <p:blipFill>
          <a:blip r:embed="rId9" cstate="print"/>
          <a:stretch>
            <a:fillRect/>
          </a:stretch>
        </p:blipFill>
        <p:spPr>
          <a:xfrm>
            <a:off x="370715" y="174227"/>
            <a:ext cx="1423548" cy="388620"/>
          </a:xfrm>
          <a:prstGeom prst="rect">
            <a:avLst/>
          </a:prstGeom>
        </p:spPr>
      </p:pic>
      <p:sp>
        <p:nvSpPr>
          <p:cNvPr id="2" name="Holder 2"/>
          <p:cNvSpPr>
            <a:spLocks noGrp="1"/>
          </p:cNvSpPr>
          <p:nvPr>
            <p:ph type="title"/>
          </p:nvPr>
        </p:nvSpPr>
        <p:spPr>
          <a:xfrm>
            <a:off x="1412494" y="757173"/>
            <a:ext cx="2386965" cy="574040"/>
          </a:xfrm>
          <a:prstGeom prst="rect">
            <a:avLst/>
          </a:prstGeom>
        </p:spPr>
        <p:txBody>
          <a:bodyPr wrap="square" lIns="0" tIns="0" rIns="0" bIns="0">
            <a:spAutoFit/>
          </a:bodyPr>
          <a:lstStyle>
            <a:lvl1pPr>
              <a:defRPr sz="1800" b="0" i="0">
                <a:solidFill>
                  <a:schemeClr val="tx1"/>
                </a:solidFill>
                <a:latin typeface="Arial MT"/>
                <a:cs typeface="Arial MT"/>
              </a:defRPr>
            </a:lvl1pPr>
          </a:lstStyle>
          <a:p>
            <a:endParaRPr/>
          </a:p>
        </p:txBody>
      </p:sp>
      <p:sp>
        <p:nvSpPr>
          <p:cNvPr id="3" name="Holder 3"/>
          <p:cNvSpPr>
            <a:spLocks noGrp="1"/>
          </p:cNvSpPr>
          <p:nvPr>
            <p:ph type="body" idx="1"/>
          </p:nvPr>
        </p:nvSpPr>
        <p:spPr>
          <a:xfrm>
            <a:off x="3755263" y="1243406"/>
            <a:ext cx="4894580" cy="1619885"/>
          </a:xfrm>
          <a:prstGeom prst="rect">
            <a:avLst/>
          </a:prstGeom>
        </p:spPr>
        <p:txBody>
          <a:bodyPr wrap="square" lIns="0" tIns="0" rIns="0" bIns="0">
            <a:spAutoFit/>
          </a:bodyPr>
          <a:lstStyle>
            <a:lvl1pPr>
              <a:defRPr sz="18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90"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6A4B53A7-3209-46A6-9454-F38EAC8F11E7}" type="datetimeFigureOut">
              <a:rPr lang="en-US" smtClean="0"/>
              <a:pPr/>
              <a:t>2/22/2023</a:t>
            </a:fld>
            <a:endParaRPr lang="en-US" dirty="0"/>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27CE633F-9882-4A5C-83A2-1109D0C73261}" type="slidenum">
              <a:rPr lang="en-US" smtClean="0"/>
              <a:pPr/>
              <a:t>‹N°›</a:t>
            </a:fld>
            <a:endParaRPr lang="en-US"/>
          </a:p>
        </p:txBody>
      </p:sp>
    </p:spTree>
    <p:extLst>
      <p:ext uri="{BB962C8B-B14F-4D97-AF65-F5344CB8AC3E}">
        <p14:creationId xmlns:p14="http://schemas.microsoft.com/office/powerpoint/2010/main" val="246889936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10769"/>
            <a:ext cx="9143999" cy="5143498"/>
          </a:xfrm>
          <a:prstGeom prst="rect">
            <a:avLst/>
          </a:prstGeom>
        </p:spPr>
      </p:pic>
      <p:sp>
        <p:nvSpPr>
          <p:cNvPr id="3" name="object 3"/>
          <p:cNvSpPr txBox="1"/>
          <p:nvPr/>
        </p:nvSpPr>
        <p:spPr>
          <a:xfrm>
            <a:off x="1530096" y="1524711"/>
            <a:ext cx="6101080" cy="1606337"/>
          </a:xfrm>
          <a:prstGeom prst="rect">
            <a:avLst/>
          </a:prstGeom>
        </p:spPr>
        <p:txBody>
          <a:bodyPr vert="horz" wrap="square" lIns="0" tIns="67945" rIns="0" bIns="0" rtlCol="0">
            <a:spAutoFit/>
          </a:bodyPr>
          <a:lstStyle/>
          <a:p>
            <a:pPr marL="38100" marR="30480" algn="ctr">
              <a:lnSpc>
                <a:spcPts val="3460"/>
              </a:lnSpc>
              <a:spcBef>
                <a:spcPts val="535"/>
              </a:spcBef>
            </a:pPr>
            <a:r>
              <a:rPr lang="fr-FR" sz="6000" b="1" spc="-5" dirty="0">
                <a:latin typeface="Arial"/>
                <a:cs typeface="Arial"/>
              </a:rPr>
              <a:t>Aisance</a:t>
            </a:r>
          </a:p>
          <a:p>
            <a:pPr marL="38100" marR="30480" algn="ctr">
              <a:lnSpc>
                <a:spcPts val="3460"/>
              </a:lnSpc>
              <a:spcBef>
                <a:spcPts val="535"/>
              </a:spcBef>
            </a:pPr>
            <a:endParaRPr lang="fr-FR" sz="6000" b="1" spc="-5" dirty="0">
              <a:latin typeface="Arial"/>
              <a:cs typeface="Arial"/>
            </a:endParaRPr>
          </a:p>
          <a:p>
            <a:pPr marL="38100" marR="30480" algn="ctr">
              <a:lnSpc>
                <a:spcPts val="3460"/>
              </a:lnSpc>
              <a:spcBef>
                <a:spcPts val="535"/>
              </a:spcBef>
            </a:pPr>
            <a:r>
              <a:rPr lang="fr-FR" sz="6000" b="1" spc="-5" dirty="0">
                <a:latin typeface="Arial"/>
                <a:cs typeface="Arial"/>
              </a:rPr>
              <a:t> Aquatique</a:t>
            </a:r>
            <a:endParaRPr sz="6000" dirty="0">
              <a:latin typeface="Arial"/>
              <a:cs typeface="Arial"/>
            </a:endParaRPr>
          </a:p>
        </p:txBody>
      </p:sp>
      <p:pic>
        <p:nvPicPr>
          <p:cNvPr id="4" name="object 4"/>
          <p:cNvPicPr/>
          <p:nvPr/>
        </p:nvPicPr>
        <p:blipFill>
          <a:blip r:embed="rId4" cstate="print"/>
          <a:stretch>
            <a:fillRect/>
          </a:stretch>
        </p:blipFill>
        <p:spPr>
          <a:xfrm>
            <a:off x="0" y="0"/>
            <a:ext cx="2970275" cy="1066800"/>
          </a:xfrm>
          <a:prstGeom prst="rect">
            <a:avLst/>
          </a:prstGeom>
        </p:spPr>
      </p:pic>
      <p:sp>
        <p:nvSpPr>
          <p:cNvPr id="5" name="object 3"/>
          <p:cNvSpPr txBox="1"/>
          <p:nvPr/>
        </p:nvSpPr>
        <p:spPr>
          <a:xfrm>
            <a:off x="6172200" y="4248150"/>
            <a:ext cx="6101080" cy="463653"/>
          </a:xfrm>
          <a:prstGeom prst="rect">
            <a:avLst/>
          </a:prstGeom>
        </p:spPr>
        <p:txBody>
          <a:bodyPr vert="horz" wrap="square" lIns="0" tIns="67945" rIns="0" bIns="0" rtlCol="0">
            <a:spAutoFit/>
          </a:bodyPr>
          <a:lstStyle/>
          <a:p>
            <a:pPr marL="38100" marR="30480">
              <a:lnSpc>
                <a:spcPts val="3460"/>
              </a:lnSpc>
              <a:spcBef>
                <a:spcPts val="535"/>
              </a:spcBef>
            </a:pPr>
            <a:r>
              <a:rPr lang="fr-FR" sz="1600" b="1" spc="-5" dirty="0">
                <a:latin typeface="Arial"/>
                <a:cs typeface="Arial"/>
              </a:rPr>
              <a:t>2022-2023</a:t>
            </a:r>
            <a:endParaRPr sz="16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857250"/>
            <a:ext cx="8458200" cy="800100"/>
          </a:xfrm>
        </p:spPr>
        <p:txBody>
          <a:bodyPr>
            <a:noAutofit/>
          </a:bodyPr>
          <a:lstStyle/>
          <a:p>
            <a:r>
              <a:rPr lang="fr-FR" sz="2800" b="1" dirty="0">
                <a:latin typeface="Arial" panose="020B0604020202020204" pitchFamily="34" charset="0"/>
                <a:cs typeface="Arial" panose="020B0604020202020204" pitchFamily="34" charset="0"/>
              </a:rPr>
              <a:t>  Les principes de l’activité natation</a:t>
            </a:r>
            <a:endParaRPr lang="fr-FR" sz="28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4294967295"/>
          </p:nvPr>
        </p:nvSpPr>
        <p:spPr>
          <a:xfrm>
            <a:off x="1485900" y="1687068"/>
            <a:ext cx="6172200" cy="475107"/>
          </a:xfrm>
        </p:spPr>
        <p:txBody>
          <a:bodyPr>
            <a:normAutofit/>
          </a:bodyPr>
          <a:lstStyle/>
          <a:p>
            <a:r>
              <a:rPr lang="fr-FR" sz="2400" dirty="0">
                <a:latin typeface="Arial" panose="020B0604020202020204" pitchFamily="34" charset="0"/>
                <a:cs typeface="Arial" panose="020B0604020202020204" pitchFamily="34" charset="0"/>
              </a:rPr>
              <a:t>Actions motrices</a:t>
            </a:r>
          </a:p>
          <a:p>
            <a:pPr>
              <a:buFont typeface="Wingdings" pitchFamily="2" charset="2"/>
              <a:buChar char="q"/>
            </a:pPr>
            <a:endParaRPr lang="fr-FR" dirty="0"/>
          </a:p>
        </p:txBody>
      </p:sp>
      <p:sp>
        <p:nvSpPr>
          <p:cNvPr id="4" name="Espace réservé du contenu 2"/>
          <p:cNvSpPr txBox="1">
            <a:spLocks/>
          </p:cNvSpPr>
          <p:nvPr/>
        </p:nvSpPr>
        <p:spPr>
          <a:xfrm>
            <a:off x="1600200" y="2438400"/>
            <a:ext cx="6172200" cy="475107"/>
          </a:xfrm>
          <a:prstGeom prst="rect">
            <a:avLst/>
          </a:prstGeom>
        </p:spPr>
        <p:txBody>
          <a:bodyPr vert="horz">
            <a:normAutofit fontScale="25000" lnSpcReduction="20000"/>
          </a:bodyPr>
          <a:lstStyle/>
          <a:p>
            <a:pPr marL="274320" marR="0" lvl="0" indent="-192024" algn="l" defTabSz="685800" rtl="0" eaLnBrk="1" fontAlgn="auto" latinLnBrk="0" hangingPunct="1">
              <a:lnSpc>
                <a:spcPct val="100000"/>
              </a:lnSpc>
              <a:spcBef>
                <a:spcPts val="225"/>
              </a:spcBef>
              <a:spcAft>
                <a:spcPts val="0"/>
              </a:spcAft>
              <a:buClr>
                <a:srgbClr val="86C157"/>
              </a:buClr>
              <a:buSzTx/>
              <a:buFontTx/>
              <a:buNone/>
              <a:tabLst/>
              <a:defRPr/>
            </a:pPr>
            <a:endParaRPr kumimoji="0" lang="fr-FR" sz="21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1645920" marR="0" lvl="4" indent="-192024" algn="l" defTabSz="685800" rtl="0" eaLnBrk="1" fontAlgn="auto" latinLnBrk="0" hangingPunct="1">
              <a:lnSpc>
                <a:spcPct val="100000"/>
              </a:lnSpc>
              <a:spcBef>
                <a:spcPts val="225"/>
              </a:spcBef>
              <a:spcAft>
                <a:spcPts val="0"/>
              </a:spcAft>
              <a:buClr>
                <a:srgbClr val="86C157"/>
              </a:buClr>
              <a:buSzTx/>
              <a:buFont typeface="Wingdings" pitchFamily="2" charset="2"/>
              <a:buChar char="q"/>
              <a:tabLst/>
              <a:defRPr/>
            </a:pPr>
            <a:r>
              <a:rPr kumimoji="0" lang="fr-FR" sz="1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ENTRER</a:t>
            </a:r>
          </a:p>
        </p:txBody>
      </p:sp>
      <p:sp>
        <p:nvSpPr>
          <p:cNvPr id="5" name="Espace réservé du contenu 2"/>
          <p:cNvSpPr txBox="1">
            <a:spLocks/>
          </p:cNvSpPr>
          <p:nvPr/>
        </p:nvSpPr>
        <p:spPr>
          <a:xfrm>
            <a:off x="2118575" y="3144393"/>
            <a:ext cx="6172200" cy="475107"/>
          </a:xfrm>
          <a:prstGeom prst="rect">
            <a:avLst/>
          </a:prstGeom>
        </p:spPr>
        <p:txBody>
          <a:bodyPr vert="horz">
            <a:noAutofit/>
          </a:bodyPr>
          <a:lstStyle/>
          <a:p>
            <a:pPr marL="2331720" marR="0" lvl="6" indent="-192024" algn="l" defTabSz="685800" rtl="0" eaLnBrk="1" fontAlgn="auto" latinLnBrk="0" hangingPunct="1">
              <a:lnSpc>
                <a:spcPct val="100000"/>
              </a:lnSpc>
              <a:spcBef>
                <a:spcPts val="225"/>
              </a:spcBef>
              <a:spcAft>
                <a:spcPts val="0"/>
              </a:spcAft>
              <a:buClr>
                <a:srgbClr val="86C157"/>
              </a:buClr>
              <a:buSzTx/>
              <a:buFont typeface="Wingdings" pitchFamily="2" charset="2"/>
              <a:buChar char="q"/>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SE DEPLACER</a:t>
            </a:r>
          </a:p>
        </p:txBody>
      </p:sp>
      <p:sp>
        <p:nvSpPr>
          <p:cNvPr id="6" name="Espace réservé du contenu 2"/>
          <p:cNvSpPr txBox="1">
            <a:spLocks/>
          </p:cNvSpPr>
          <p:nvPr/>
        </p:nvSpPr>
        <p:spPr>
          <a:xfrm>
            <a:off x="2667000" y="3850386"/>
            <a:ext cx="6172200" cy="475107"/>
          </a:xfrm>
          <a:prstGeom prst="rect">
            <a:avLst/>
          </a:prstGeom>
        </p:spPr>
        <p:txBody>
          <a:bodyPr vert="horz">
            <a:noAutofit/>
          </a:bodyPr>
          <a:lstStyle/>
          <a:p>
            <a:pPr marL="3017520" marR="0" lvl="8" indent="-192024" algn="l" defTabSz="685800" rtl="0" eaLnBrk="1" fontAlgn="auto" latinLnBrk="0" hangingPunct="1">
              <a:lnSpc>
                <a:spcPct val="100000"/>
              </a:lnSpc>
              <a:spcBef>
                <a:spcPts val="225"/>
              </a:spcBef>
              <a:spcAft>
                <a:spcPts val="0"/>
              </a:spcAft>
              <a:buClr>
                <a:srgbClr val="86C157"/>
              </a:buClr>
              <a:buSzTx/>
              <a:buFont typeface="Wingdings" pitchFamily="2" charset="2"/>
              <a:buChar char="q"/>
              <a:tabLst/>
              <a:defRPr/>
            </a:pPr>
            <a:r>
              <a:rPr kumimoji="0" lang="fr-FR" sz="2800" b="0" i="0" u="none" strike="noStrike" kern="1200" cap="none" spc="0" normalizeH="0" baseline="0" noProof="0" dirty="0">
                <a:ln>
                  <a:noFill/>
                </a:ln>
                <a:solidFill>
                  <a:prstClr val="black"/>
                </a:solidFill>
                <a:effectLst/>
                <a:uLnTx/>
                <a:uFillTx/>
                <a:latin typeface="Tw Cen MT" panose="020B0602020104020603"/>
              </a:rPr>
              <a:t>  </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S’IMMERGER</a:t>
            </a:r>
          </a:p>
        </p:txBody>
      </p:sp>
    </p:spTree>
    <p:extLst>
      <p:ext uri="{BB962C8B-B14F-4D97-AF65-F5344CB8AC3E}">
        <p14:creationId xmlns:p14="http://schemas.microsoft.com/office/powerpoint/2010/main" val="309407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heckerboard(across)">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190" y="1064389"/>
            <a:ext cx="8458200" cy="954107"/>
          </a:xfrm>
          <a:prstGeom prst="rect">
            <a:avLst/>
          </a:prstGeom>
        </p:spPr>
        <p:txBody>
          <a:bodyPr wrap="square">
            <a:spAutoFit/>
          </a:bodyPr>
          <a:lstStyle/>
          <a:p>
            <a:pPr>
              <a:buFont typeface="Arial" panose="020B0604020202020204" pitchFamily="34" charset="0"/>
              <a:buChar char="•"/>
            </a:pPr>
            <a:r>
              <a:rPr lang="fr-FR" b="1" dirty="0">
                <a:solidFill>
                  <a:srgbClr val="000000"/>
                </a:solidFill>
                <a:latin typeface="Helvetica" panose="020B0604020202020204" pitchFamily="34" charset="0"/>
              </a:rPr>
              <a:t> </a:t>
            </a:r>
            <a:r>
              <a:rPr lang="fr-FR" sz="2800" b="1" dirty="0">
                <a:solidFill>
                  <a:srgbClr val="000000"/>
                </a:solidFill>
                <a:latin typeface="Arial" panose="020B0604020202020204" pitchFamily="34" charset="0"/>
                <a:cs typeface="Arial" panose="020B0604020202020204" pitchFamily="34" charset="0"/>
              </a:rPr>
              <a:t>Palier 1 :</a:t>
            </a:r>
            <a:r>
              <a:rPr lang="fr-FR" sz="2800" dirty="0">
                <a:solidFill>
                  <a:srgbClr val="000000"/>
                </a:solidFill>
                <a:latin typeface="Arial" panose="020B0604020202020204" pitchFamily="34" charset="0"/>
                <a:cs typeface="Arial" panose="020B0604020202020204" pitchFamily="34" charset="0"/>
              </a:rPr>
              <a:t> entrer, se déplacer en </a:t>
            </a:r>
          </a:p>
          <a:p>
            <a:pPr>
              <a:buFont typeface="Arial" panose="020B0604020202020204" pitchFamily="34" charset="0"/>
              <a:buChar char="•"/>
            </a:pPr>
            <a:r>
              <a:rPr lang="fr-FR" sz="2800" dirty="0">
                <a:solidFill>
                  <a:srgbClr val="000000"/>
                </a:solidFill>
                <a:latin typeface="Arial" panose="020B0604020202020204" pitchFamily="34" charset="0"/>
                <a:cs typeface="Arial" panose="020B0604020202020204" pitchFamily="34" charset="0"/>
              </a:rPr>
              <a:t>immersion complète et sortir.</a:t>
            </a:r>
          </a:p>
        </p:txBody>
      </p:sp>
      <p:sp>
        <p:nvSpPr>
          <p:cNvPr id="5" name="Rectangle 4"/>
          <p:cNvSpPr/>
          <p:nvPr/>
        </p:nvSpPr>
        <p:spPr>
          <a:xfrm>
            <a:off x="377190" y="2003048"/>
            <a:ext cx="8276924" cy="954107"/>
          </a:xfrm>
          <a:prstGeom prst="rect">
            <a:avLst/>
          </a:prstGeom>
        </p:spPr>
        <p:txBody>
          <a:bodyPr wrap="square">
            <a:spAutoFit/>
          </a:bodyPr>
          <a:lstStyle/>
          <a:p>
            <a:pPr algn="just">
              <a:buFont typeface="Arial" panose="020B0604020202020204" pitchFamily="34" charset="0"/>
              <a:buChar char="•"/>
            </a:pPr>
            <a:r>
              <a:rPr lang="fr-FR" sz="2800" b="1" dirty="0">
                <a:solidFill>
                  <a:srgbClr val="000000"/>
                </a:solidFill>
                <a:latin typeface="Arial" panose="020B0604020202020204" pitchFamily="34" charset="0"/>
                <a:cs typeface="Arial" panose="020B0604020202020204" pitchFamily="34" charset="0"/>
              </a:rPr>
              <a:t> Palier 2 :</a:t>
            </a:r>
            <a:r>
              <a:rPr lang="fr-FR" sz="2800" dirty="0">
                <a:solidFill>
                  <a:srgbClr val="000000"/>
                </a:solidFill>
                <a:latin typeface="Arial" panose="020B0604020202020204" pitchFamily="34" charset="0"/>
                <a:cs typeface="Arial" panose="020B0604020202020204" pitchFamily="34" charset="0"/>
              </a:rPr>
              <a:t> sauter ou chuter dans l’eau, se laisser remonter, flotter, regagner le bord et sortir.</a:t>
            </a:r>
          </a:p>
        </p:txBody>
      </p:sp>
      <p:sp>
        <p:nvSpPr>
          <p:cNvPr id="6" name="Rectangle 5"/>
          <p:cNvSpPr/>
          <p:nvPr/>
        </p:nvSpPr>
        <p:spPr>
          <a:xfrm>
            <a:off x="392034" y="3002281"/>
            <a:ext cx="8262080" cy="1815882"/>
          </a:xfrm>
          <a:prstGeom prst="rect">
            <a:avLst/>
          </a:prstGeom>
        </p:spPr>
        <p:txBody>
          <a:bodyPr wrap="square">
            <a:spAutoFit/>
          </a:bodyPr>
          <a:lstStyle/>
          <a:p>
            <a:pPr algn="just">
              <a:buFont typeface="Arial" panose="020B0604020202020204" pitchFamily="34" charset="0"/>
              <a:buChar char="•"/>
            </a:pPr>
            <a:r>
              <a:rPr lang="fr-FR" sz="2800" b="1" dirty="0">
                <a:solidFill>
                  <a:srgbClr val="000000"/>
                </a:solidFill>
                <a:latin typeface="Arial" panose="020B0604020202020204" pitchFamily="34" charset="0"/>
                <a:cs typeface="Arial" panose="020B0604020202020204" pitchFamily="34" charset="0"/>
              </a:rPr>
              <a:t> Palier 3 :</a:t>
            </a:r>
            <a:r>
              <a:rPr lang="fr-FR" sz="2800" dirty="0">
                <a:solidFill>
                  <a:srgbClr val="000000"/>
                </a:solidFill>
                <a:latin typeface="Arial" panose="020B0604020202020204" pitchFamily="34" charset="0"/>
                <a:cs typeface="Arial" panose="020B0604020202020204" pitchFamily="34" charset="0"/>
              </a:rPr>
              <a:t> entrer dans l’eau par la tête, remonter à la surface, parcourir 10 m en position ventrale tête immergée, flotter sur le dos avec le bassin en surface.</a:t>
            </a:r>
          </a:p>
        </p:txBody>
      </p:sp>
      <p:grpSp>
        <p:nvGrpSpPr>
          <p:cNvPr id="14" name="Groupe 13"/>
          <p:cNvGrpSpPr/>
          <p:nvPr/>
        </p:nvGrpSpPr>
        <p:grpSpPr>
          <a:xfrm>
            <a:off x="6858000" y="0"/>
            <a:ext cx="2265217" cy="2114550"/>
            <a:chOff x="6858000" y="0"/>
            <a:chExt cx="2265217" cy="2114550"/>
          </a:xfrm>
        </p:grpSpPr>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b="9756"/>
            <a:stretch/>
          </p:blipFill>
          <p:spPr>
            <a:xfrm>
              <a:off x="6931782" y="0"/>
              <a:ext cx="2191435" cy="2114550"/>
            </a:xfrm>
            <a:prstGeom prst="rect">
              <a:avLst/>
            </a:prstGeom>
          </p:spPr>
        </p:pic>
        <p:cxnSp>
          <p:nvCxnSpPr>
            <p:cNvPr id="10" name="Connecteur droit 9"/>
            <p:cNvCxnSpPr/>
            <p:nvPr/>
          </p:nvCxnSpPr>
          <p:spPr>
            <a:xfrm>
              <a:off x="6858000" y="209550"/>
              <a:ext cx="2133600" cy="190500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1" name="Connecteur droit 10"/>
            <p:cNvCxnSpPr/>
            <p:nvPr/>
          </p:nvCxnSpPr>
          <p:spPr>
            <a:xfrm flipH="1">
              <a:off x="7086600" y="209550"/>
              <a:ext cx="1676400" cy="1752600"/>
            </a:xfrm>
            <a:prstGeom prst="line">
              <a:avLst/>
            </a:prstGeom>
            <a:ln w="762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28386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sp>
          <p:nvSpPr>
            <p:cNvPr id="3" name="object 3"/>
            <p:cNvSpPr/>
            <p:nvPr/>
          </p:nvSpPr>
          <p:spPr>
            <a:xfrm>
              <a:off x="3115818" y="1666494"/>
              <a:ext cx="2636520" cy="1557655"/>
            </a:xfrm>
            <a:custGeom>
              <a:avLst/>
              <a:gdLst/>
              <a:ahLst/>
              <a:cxnLst/>
              <a:rect l="l" t="t" r="r" b="b"/>
              <a:pathLst>
                <a:path w="2636520" h="1557655">
                  <a:moveTo>
                    <a:pt x="1318259" y="0"/>
                  </a:moveTo>
                  <a:lnTo>
                    <a:pt x="1257914" y="801"/>
                  </a:lnTo>
                  <a:lnTo>
                    <a:pt x="1198266" y="3182"/>
                  </a:lnTo>
                  <a:lnTo>
                    <a:pt x="1139372" y="7108"/>
                  </a:lnTo>
                  <a:lnTo>
                    <a:pt x="1081291" y="12545"/>
                  </a:lnTo>
                  <a:lnTo>
                    <a:pt x="1024082" y="19458"/>
                  </a:lnTo>
                  <a:lnTo>
                    <a:pt x="967801" y="27814"/>
                  </a:lnTo>
                  <a:lnTo>
                    <a:pt x="912508" y="37578"/>
                  </a:lnTo>
                  <a:lnTo>
                    <a:pt x="858261" y="48715"/>
                  </a:lnTo>
                  <a:lnTo>
                    <a:pt x="805118" y="61192"/>
                  </a:lnTo>
                  <a:lnTo>
                    <a:pt x="753137" y="74973"/>
                  </a:lnTo>
                  <a:lnTo>
                    <a:pt x="702375" y="90025"/>
                  </a:lnTo>
                  <a:lnTo>
                    <a:pt x="652892" y="106313"/>
                  </a:lnTo>
                  <a:lnTo>
                    <a:pt x="604746" y="123802"/>
                  </a:lnTo>
                  <a:lnTo>
                    <a:pt x="557994" y="142459"/>
                  </a:lnTo>
                  <a:lnTo>
                    <a:pt x="512695" y="162250"/>
                  </a:lnTo>
                  <a:lnTo>
                    <a:pt x="468906" y="183139"/>
                  </a:lnTo>
                  <a:lnTo>
                    <a:pt x="426687" y="205092"/>
                  </a:lnTo>
                  <a:lnTo>
                    <a:pt x="386095" y="228076"/>
                  </a:lnTo>
                  <a:lnTo>
                    <a:pt x="347189" y="252055"/>
                  </a:lnTo>
                  <a:lnTo>
                    <a:pt x="310026" y="276995"/>
                  </a:lnTo>
                  <a:lnTo>
                    <a:pt x="274665" y="302863"/>
                  </a:lnTo>
                  <a:lnTo>
                    <a:pt x="241163" y="329623"/>
                  </a:lnTo>
                  <a:lnTo>
                    <a:pt x="209580" y="357242"/>
                  </a:lnTo>
                  <a:lnTo>
                    <a:pt x="179973" y="385684"/>
                  </a:lnTo>
                  <a:lnTo>
                    <a:pt x="152400" y="414917"/>
                  </a:lnTo>
                  <a:lnTo>
                    <a:pt x="126919" y="444904"/>
                  </a:lnTo>
                  <a:lnTo>
                    <a:pt x="103590" y="475613"/>
                  </a:lnTo>
                  <a:lnTo>
                    <a:pt x="63615" y="539055"/>
                  </a:lnTo>
                  <a:lnTo>
                    <a:pt x="32941" y="604969"/>
                  </a:lnTo>
                  <a:lnTo>
                    <a:pt x="12033" y="673079"/>
                  </a:lnTo>
                  <a:lnTo>
                    <a:pt x="1356" y="743112"/>
                  </a:lnTo>
                  <a:lnTo>
                    <a:pt x="0" y="778763"/>
                  </a:lnTo>
                  <a:lnTo>
                    <a:pt x="1356" y="814415"/>
                  </a:lnTo>
                  <a:lnTo>
                    <a:pt x="12033" y="884448"/>
                  </a:lnTo>
                  <a:lnTo>
                    <a:pt x="32941" y="952558"/>
                  </a:lnTo>
                  <a:lnTo>
                    <a:pt x="63615" y="1018472"/>
                  </a:lnTo>
                  <a:lnTo>
                    <a:pt x="103590" y="1081914"/>
                  </a:lnTo>
                  <a:lnTo>
                    <a:pt x="126919" y="1112623"/>
                  </a:lnTo>
                  <a:lnTo>
                    <a:pt x="152400" y="1142610"/>
                  </a:lnTo>
                  <a:lnTo>
                    <a:pt x="179973" y="1171843"/>
                  </a:lnTo>
                  <a:lnTo>
                    <a:pt x="209580" y="1200285"/>
                  </a:lnTo>
                  <a:lnTo>
                    <a:pt x="241163" y="1227904"/>
                  </a:lnTo>
                  <a:lnTo>
                    <a:pt x="274665" y="1254664"/>
                  </a:lnTo>
                  <a:lnTo>
                    <a:pt x="310026" y="1280532"/>
                  </a:lnTo>
                  <a:lnTo>
                    <a:pt x="347189" y="1305472"/>
                  </a:lnTo>
                  <a:lnTo>
                    <a:pt x="386095" y="1329451"/>
                  </a:lnTo>
                  <a:lnTo>
                    <a:pt x="426687" y="1352435"/>
                  </a:lnTo>
                  <a:lnTo>
                    <a:pt x="468906" y="1374388"/>
                  </a:lnTo>
                  <a:lnTo>
                    <a:pt x="512695" y="1395277"/>
                  </a:lnTo>
                  <a:lnTo>
                    <a:pt x="557994" y="1415068"/>
                  </a:lnTo>
                  <a:lnTo>
                    <a:pt x="604746" y="1433725"/>
                  </a:lnTo>
                  <a:lnTo>
                    <a:pt x="652892" y="1451214"/>
                  </a:lnTo>
                  <a:lnTo>
                    <a:pt x="702375" y="1467502"/>
                  </a:lnTo>
                  <a:lnTo>
                    <a:pt x="753137" y="1482554"/>
                  </a:lnTo>
                  <a:lnTo>
                    <a:pt x="805118" y="1496335"/>
                  </a:lnTo>
                  <a:lnTo>
                    <a:pt x="858261" y="1508812"/>
                  </a:lnTo>
                  <a:lnTo>
                    <a:pt x="912508" y="1519949"/>
                  </a:lnTo>
                  <a:lnTo>
                    <a:pt x="967801" y="1529713"/>
                  </a:lnTo>
                  <a:lnTo>
                    <a:pt x="1024082" y="1538069"/>
                  </a:lnTo>
                  <a:lnTo>
                    <a:pt x="1081291" y="1544982"/>
                  </a:lnTo>
                  <a:lnTo>
                    <a:pt x="1139372" y="1550419"/>
                  </a:lnTo>
                  <a:lnTo>
                    <a:pt x="1198266" y="1554345"/>
                  </a:lnTo>
                  <a:lnTo>
                    <a:pt x="1257914" y="1556726"/>
                  </a:lnTo>
                  <a:lnTo>
                    <a:pt x="1318259" y="1557527"/>
                  </a:lnTo>
                  <a:lnTo>
                    <a:pt x="1378605" y="1556726"/>
                  </a:lnTo>
                  <a:lnTo>
                    <a:pt x="1438253" y="1554345"/>
                  </a:lnTo>
                  <a:lnTo>
                    <a:pt x="1497147" y="1550419"/>
                  </a:lnTo>
                  <a:lnTo>
                    <a:pt x="1555228" y="1544982"/>
                  </a:lnTo>
                  <a:lnTo>
                    <a:pt x="1612437" y="1538069"/>
                  </a:lnTo>
                  <a:lnTo>
                    <a:pt x="1668718" y="1529713"/>
                  </a:lnTo>
                  <a:lnTo>
                    <a:pt x="1724011" y="1519949"/>
                  </a:lnTo>
                  <a:lnTo>
                    <a:pt x="1778258" y="1508812"/>
                  </a:lnTo>
                  <a:lnTo>
                    <a:pt x="1831401" y="1496335"/>
                  </a:lnTo>
                  <a:lnTo>
                    <a:pt x="1883382" y="1482554"/>
                  </a:lnTo>
                  <a:lnTo>
                    <a:pt x="1934144" y="1467502"/>
                  </a:lnTo>
                  <a:lnTo>
                    <a:pt x="1983627" y="1451214"/>
                  </a:lnTo>
                  <a:lnTo>
                    <a:pt x="2031773" y="1433725"/>
                  </a:lnTo>
                  <a:lnTo>
                    <a:pt x="2078525" y="1415068"/>
                  </a:lnTo>
                  <a:lnTo>
                    <a:pt x="2123824" y="1395277"/>
                  </a:lnTo>
                  <a:lnTo>
                    <a:pt x="2167613" y="1374388"/>
                  </a:lnTo>
                  <a:lnTo>
                    <a:pt x="2209832" y="1352435"/>
                  </a:lnTo>
                  <a:lnTo>
                    <a:pt x="2250424" y="1329451"/>
                  </a:lnTo>
                  <a:lnTo>
                    <a:pt x="2289330" y="1305472"/>
                  </a:lnTo>
                  <a:lnTo>
                    <a:pt x="2326493" y="1280532"/>
                  </a:lnTo>
                  <a:lnTo>
                    <a:pt x="2361854" y="1254664"/>
                  </a:lnTo>
                  <a:lnTo>
                    <a:pt x="2395356" y="1227904"/>
                  </a:lnTo>
                  <a:lnTo>
                    <a:pt x="2426939" y="1200285"/>
                  </a:lnTo>
                  <a:lnTo>
                    <a:pt x="2456546" y="1171843"/>
                  </a:lnTo>
                  <a:lnTo>
                    <a:pt x="2484119" y="1142610"/>
                  </a:lnTo>
                  <a:lnTo>
                    <a:pt x="2509600" y="1112623"/>
                  </a:lnTo>
                  <a:lnTo>
                    <a:pt x="2532929" y="1081914"/>
                  </a:lnTo>
                  <a:lnTo>
                    <a:pt x="2572904" y="1018472"/>
                  </a:lnTo>
                  <a:lnTo>
                    <a:pt x="2603578" y="952558"/>
                  </a:lnTo>
                  <a:lnTo>
                    <a:pt x="2624486" y="884448"/>
                  </a:lnTo>
                  <a:lnTo>
                    <a:pt x="2635163" y="814415"/>
                  </a:lnTo>
                  <a:lnTo>
                    <a:pt x="2636520" y="778763"/>
                  </a:lnTo>
                  <a:lnTo>
                    <a:pt x="2635163" y="743112"/>
                  </a:lnTo>
                  <a:lnTo>
                    <a:pt x="2624486" y="673079"/>
                  </a:lnTo>
                  <a:lnTo>
                    <a:pt x="2603578" y="604969"/>
                  </a:lnTo>
                  <a:lnTo>
                    <a:pt x="2572904" y="539055"/>
                  </a:lnTo>
                  <a:lnTo>
                    <a:pt x="2532929" y="475613"/>
                  </a:lnTo>
                  <a:lnTo>
                    <a:pt x="2509600" y="444904"/>
                  </a:lnTo>
                  <a:lnTo>
                    <a:pt x="2484119" y="414917"/>
                  </a:lnTo>
                  <a:lnTo>
                    <a:pt x="2456546" y="385684"/>
                  </a:lnTo>
                  <a:lnTo>
                    <a:pt x="2426939" y="357242"/>
                  </a:lnTo>
                  <a:lnTo>
                    <a:pt x="2395356" y="329623"/>
                  </a:lnTo>
                  <a:lnTo>
                    <a:pt x="2361854" y="302863"/>
                  </a:lnTo>
                  <a:lnTo>
                    <a:pt x="2326493" y="276995"/>
                  </a:lnTo>
                  <a:lnTo>
                    <a:pt x="2289330" y="252055"/>
                  </a:lnTo>
                  <a:lnTo>
                    <a:pt x="2250424" y="228076"/>
                  </a:lnTo>
                  <a:lnTo>
                    <a:pt x="2209832" y="205092"/>
                  </a:lnTo>
                  <a:lnTo>
                    <a:pt x="2167613" y="183139"/>
                  </a:lnTo>
                  <a:lnTo>
                    <a:pt x="2123824" y="162250"/>
                  </a:lnTo>
                  <a:lnTo>
                    <a:pt x="2078525" y="142459"/>
                  </a:lnTo>
                  <a:lnTo>
                    <a:pt x="2031773" y="123802"/>
                  </a:lnTo>
                  <a:lnTo>
                    <a:pt x="1983627" y="106313"/>
                  </a:lnTo>
                  <a:lnTo>
                    <a:pt x="1934144" y="90025"/>
                  </a:lnTo>
                  <a:lnTo>
                    <a:pt x="1883382" y="74973"/>
                  </a:lnTo>
                  <a:lnTo>
                    <a:pt x="1831401" y="61192"/>
                  </a:lnTo>
                  <a:lnTo>
                    <a:pt x="1778258" y="48715"/>
                  </a:lnTo>
                  <a:lnTo>
                    <a:pt x="1724011" y="37578"/>
                  </a:lnTo>
                  <a:lnTo>
                    <a:pt x="1668718" y="27814"/>
                  </a:lnTo>
                  <a:lnTo>
                    <a:pt x="1612437" y="19458"/>
                  </a:lnTo>
                  <a:lnTo>
                    <a:pt x="1555228" y="12545"/>
                  </a:lnTo>
                  <a:lnTo>
                    <a:pt x="1497147" y="7108"/>
                  </a:lnTo>
                  <a:lnTo>
                    <a:pt x="1438253" y="3182"/>
                  </a:lnTo>
                  <a:lnTo>
                    <a:pt x="1378605" y="801"/>
                  </a:lnTo>
                  <a:lnTo>
                    <a:pt x="1318259" y="0"/>
                  </a:lnTo>
                  <a:close/>
                </a:path>
              </a:pathLst>
            </a:custGeom>
            <a:solidFill>
              <a:srgbClr val="92D050"/>
            </a:solidFill>
          </p:spPr>
          <p:txBody>
            <a:bodyPr wrap="square" lIns="0" tIns="0" rIns="0" bIns="0" rtlCol="0"/>
            <a:lstStyle/>
            <a:p>
              <a:endParaRPr/>
            </a:p>
          </p:txBody>
        </p:sp>
        <p:sp>
          <p:nvSpPr>
            <p:cNvPr id="4" name="object 4"/>
            <p:cNvSpPr/>
            <p:nvPr/>
          </p:nvSpPr>
          <p:spPr>
            <a:xfrm>
              <a:off x="3115818" y="1666494"/>
              <a:ext cx="2636520" cy="1557655"/>
            </a:xfrm>
            <a:custGeom>
              <a:avLst/>
              <a:gdLst/>
              <a:ahLst/>
              <a:cxnLst/>
              <a:rect l="l" t="t" r="r" b="b"/>
              <a:pathLst>
                <a:path w="2636520" h="1557655">
                  <a:moveTo>
                    <a:pt x="0" y="778763"/>
                  </a:moveTo>
                  <a:lnTo>
                    <a:pt x="5386" y="707873"/>
                  </a:lnTo>
                  <a:lnTo>
                    <a:pt x="21237" y="638767"/>
                  </a:lnTo>
                  <a:lnTo>
                    <a:pt x="47087" y="571720"/>
                  </a:lnTo>
                  <a:lnTo>
                    <a:pt x="82469" y="507008"/>
                  </a:lnTo>
                  <a:lnTo>
                    <a:pt x="126919" y="444904"/>
                  </a:lnTo>
                  <a:lnTo>
                    <a:pt x="152400" y="414917"/>
                  </a:lnTo>
                  <a:lnTo>
                    <a:pt x="179973" y="385684"/>
                  </a:lnTo>
                  <a:lnTo>
                    <a:pt x="209580" y="357242"/>
                  </a:lnTo>
                  <a:lnTo>
                    <a:pt x="241163" y="329623"/>
                  </a:lnTo>
                  <a:lnTo>
                    <a:pt x="274665" y="302863"/>
                  </a:lnTo>
                  <a:lnTo>
                    <a:pt x="310026" y="276995"/>
                  </a:lnTo>
                  <a:lnTo>
                    <a:pt x="347189" y="252055"/>
                  </a:lnTo>
                  <a:lnTo>
                    <a:pt x="386095" y="228076"/>
                  </a:lnTo>
                  <a:lnTo>
                    <a:pt x="426687" y="205092"/>
                  </a:lnTo>
                  <a:lnTo>
                    <a:pt x="468906" y="183139"/>
                  </a:lnTo>
                  <a:lnTo>
                    <a:pt x="512695" y="162250"/>
                  </a:lnTo>
                  <a:lnTo>
                    <a:pt x="557994" y="142459"/>
                  </a:lnTo>
                  <a:lnTo>
                    <a:pt x="604746" y="123802"/>
                  </a:lnTo>
                  <a:lnTo>
                    <a:pt x="652892" y="106313"/>
                  </a:lnTo>
                  <a:lnTo>
                    <a:pt x="702375" y="90025"/>
                  </a:lnTo>
                  <a:lnTo>
                    <a:pt x="753137" y="74973"/>
                  </a:lnTo>
                  <a:lnTo>
                    <a:pt x="805118" y="61192"/>
                  </a:lnTo>
                  <a:lnTo>
                    <a:pt x="858261" y="48715"/>
                  </a:lnTo>
                  <a:lnTo>
                    <a:pt x="912508" y="37578"/>
                  </a:lnTo>
                  <a:lnTo>
                    <a:pt x="967801" y="27814"/>
                  </a:lnTo>
                  <a:lnTo>
                    <a:pt x="1024082" y="19458"/>
                  </a:lnTo>
                  <a:lnTo>
                    <a:pt x="1081291" y="12545"/>
                  </a:lnTo>
                  <a:lnTo>
                    <a:pt x="1139372" y="7108"/>
                  </a:lnTo>
                  <a:lnTo>
                    <a:pt x="1198266" y="3182"/>
                  </a:lnTo>
                  <a:lnTo>
                    <a:pt x="1257914" y="801"/>
                  </a:lnTo>
                  <a:lnTo>
                    <a:pt x="1318259" y="0"/>
                  </a:lnTo>
                  <a:lnTo>
                    <a:pt x="1378605" y="801"/>
                  </a:lnTo>
                  <a:lnTo>
                    <a:pt x="1438253" y="3182"/>
                  </a:lnTo>
                  <a:lnTo>
                    <a:pt x="1497147" y="7108"/>
                  </a:lnTo>
                  <a:lnTo>
                    <a:pt x="1555228" y="12545"/>
                  </a:lnTo>
                  <a:lnTo>
                    <a:pt x="1612437" y="19458"/>
                  </a:lnTo>
                  <a:lnTo>
                    <a:pt x="1668718" y="27814"/>
                  </a:lnTo>
                  <a:lnTo>
                    <a:pt x="1724011" y="37578"/>
                  </a:lnTo>
                  <a:lnTo>
                    <a:pt x="1778258" y="48715"/>
                  </a:lnTo>
                  <a:lnTo>
                    <a:pt x="1831401" y="61192"/>
                  </a:lnTo>
                  <a:lnTo>
                    <a:pt x="1883382" y="74973"/>
                  </a:lnTo>
                  <a:lnTo>
                    <a:pt x="1934144" y="90025"/>
                  </a:lnTo>
                  <a:lnTo>
                    <a:pt x="1983627" y="106313"/>
                  </a:lnTo>
                  <a:lnTo>
                    <a:pt x="2031773" y="123802"/>
                  </a:lnTo>
                  <a:lnTo>
                    <a:pt x="2078525" y="142459"/>
                  </a:lnTo>
                  <a:lnTo>
                    <a:pt x="2123824" y="162250"/>
                  </a:lnTo>
                  <a:lnTo>
                    <a:pt x="2167613" y="183139"/>
                  </a:lnTo>
                  <a:lnTo>
                    <a:pt x="2209832" y="205092"/>
                  </a:lnTo>
                  <a:lnTo>
                    <a:pt x="2250424" y="228076"/>
                  </a:lnTo>
                  <a:lnTo>
                    <a:pt x="2289330" y="252055"/>
                  </a:lnTo>
                  <a:lnTo>
                    <a:pt x="2326493" y="276995"/>
                  </a:lnTo>
                  <a:lnTo>
                    <a:pt x="2361854" y="302863"/>
                  </a:lnTo>
                  <a:lnTo>
                    <a:pt x="2395356" y="329623"/>
                  </a:lnTo>
                  <a:lnTo>
                    <a:pt x="2426939" y="357242"/>
                  </a:lnTo>
                  <a:lnTo>
                    <a:pt x="2456546" y="385684"/>
                  </a:lnTo>
                  <a:lnTo>
                    <a:pt x="2484119" y="414917"/>
                  </a:lnTo>
                  <a:lnTo>
                    <a:pt x="2509600" y="444904"/>
                  </a:lnTo>
                  <a:lnTo>
                    <a:pt x="2532929" y="475613"/>
                  </a:lnTo>
                  <a:lnTo>
                    <a:pt x="2572904" y="539055"/>
                  </a:lnTo>
                  <a:lnTo>
                    <a:pt x="2603578" y="604969"/>
                  </a:lnTo>
                  <a:lnTo>
                    <a:pt x="2624486" y="673079"/>
                  </a:lnTo>
                  <a:lnTo>
                    <a:pt x="2635163" y="743112"/>
                  </a:lnTo>
                  <a:lnTo>
                    <a:pt x="2636520" y="778763"/>
                  </a:lnTo>
                  <a:lnTo>
                    <a:pt x="2635163" y="814415"/>
                  </a:lnTo>
                  <a:lnTo>
                    <a:pt x="2624486" y="884448"/>
                  </a:lnTo>
                  <a:lnTo>
                    <a:pt x="2603578" y="952558"/>
                  </a:lnTo>
                  <a:lnTo>
                    <a:pt x="2572904" y="1018472"/>
                  </a:lnTo>
                  <a:lnTo>
                    <a:pt x="2532929" y="1081914"/>
                  </a:lnTo>
                  <a:lnTo>
                    <a:pt x="2509600" y="1112623"/>
                  </a:lnTo>
                  <a:lnTo>
                    <a:pt x="2484119" y="1142610"/>
                  </a:lnTo>
                  <a:lnTo>
                    <a:pt x="2456546" y="1171843"/>
                  </a:lnTo>
                  <a:lnTo>
                    <a:pt x="2426939" y="1200285"/>
                  </a:lnTo>
                  <a:lnTo>
                    <a:pt x="2395356" y="1227904"/>
                  </a:lnTo>
                  <a:lnTo>
                    <a:pt x="2361854" y="1254664"/>
                  </a:lnTo>
                  <a:lnTo>
                    <a:pt x="2326493" y="1280532"/>
                  </a:lnTo>
                  <a:lnTo>
                    <a:pt x="2289330" y="1305472"/>
                  </a:lnTo>
                  <a:lnTo>
                    <a:pt x="2250424" y="1329451"/>
                  </a:lnTo>
                  <a:lnTo>
                    <a:pt x="2209832" y="1352435"/>
                  </a:lnTo>
                  <a:lnTo>
                    <a:pt x="2167613" y="1374388"/>
                  </a:lnTo>
                  <a:lnTo>
                    <a:pt x="2123824" y="1395277"/>
                  </a:lnTo>
                  <a:lnTo>
                    <a:pt x="2078525" y="1415068"/>
                  </a:lnTo>
                  <a:lnTo>
                    <a:pt x="2031773" y="1433725"/>
                  </a:lnTo>
                  <a:lnTo>
                    <a:pt x="1983627" y="1451214"/>
                  </a:lnTo>
                  <a:lnTo>
                    <a:pt x="1934144" y="1467502"/>
                  </a:lnTo>
                  <a:lnTo>
                    <a:pt x="1883382" y="1482554"/>
                  </a:lnTo>
                  <a:lnTo>
                    <a:pt x="1831401" y="1496335"/>
                  </a:lnTo>
                  <a:lnTo>
                    <a:pt x="1778258" y="1508812"/>
                  </a:lnTo>
                  <a:lnTo>
                    <a:pt x="1724011" y="1519949"/>
                  </a:lnTo>
                  <a:lnTo>
                    <a:pt x="1668718" y="1529713"/>
                  </a:lnTo>
                  <a:lnTo>
                    <a:pt x="1612437" y="1538069"/>
                  </a:lnTo>
                  <a:lnTo>
                    <a:pt x="1555228" y="1544982"/>
                  </a:lnTo>
                  <a:lnTo>
                    <a:pt x="1497147" y="1550419"/>
                  </a:lnTo>
                  <a:lnTo>
                    <a:pt x="1438253" y="1554345"/>
                  </a:lnTo>
                  <a:lnTo>
                    <a:pt x="1378605" y="1556726"/>
                  </a:lnTo>
                  <a:lnTo>
                    <a:pt x="1318259" y="1557527"/>
                  </a:lnTo>
                  <a:lnTo>
                    <a:pt x="1257914" y="1556726"/>
                  </a:lnTo>
                  <a:lnTo>
                    <a:pt x="1198266" y="1554345"/>
                  </a:lnTo>
                  <a:lnTo>
                    <a:pt x="1139372" y="1550419"/>
                  </a:lnTo>
                  <a:lnTo>
                    <a:pt x="1081291" y="1544982"/>
                  </a:lnTo>
                  <a:lnTo>
                    <a:pt x="1024082" y="1538069"/>
                  </a:lnTo>
                  <a:lnTo>
                    <a:pt x="967801" y="1529713"/>
                  </a:lnTo>
                  <a:lnTo>
                    <a:pt x="912508" y="1519949"/>
                  </a:lnTo>
                  <a:lnTo>
                    <a:pt x="858261" y="1508812"/>
                  </a:lnTo>
                  <a:lnTo>
                    <a:pt x="805118" y="1496335"/>
                  </a:lnTo>
                  <a:lnTo>
                    <a:pt x="753137" y="1482554"/>
                  </a:lnTo>
                  <a:lnTo>
                    <a:pt x="702375" y="1467502"/>
                  </a:lnTo>
                  <a:lnTo>
                    <a:pt x="652892" y="1451214"/>
                  </a:lnTo>
                  <a:lnTo>
                    <a:pt x="604746" y="1433725"/>
                  </a:lnTo>
                  <a:lnTo>
                    <a:pt x="557994" y="1415068"/>
                  </a:lnTo>
                  <a:lnTo>
                    <a:pt x="512695" y="1395277"/>
                  </a:lnTo>
                  <a:lnTo>
                    <a:pt x="468906" y="1374388"/>
                  </a:lnTo>
                  <a:lnTo>
                    <a:pt x="426687" y="1352435"/>
                  </a:lnTo>
                  <a:lnTo>
                    <a:pt x="386095" y="1329451"/>
                  </a:lnTo>
                  <a:lnTo>
                    <a:pt x="347189" y="1305472"/>
                  </a:lnTo>
                  <a:lnTo>
                    <a:pt x="310026" y="1280532"/>
                  </a:lnTo>
                  <a:lnTo>
                    <a:pt x="274665" y="1254664"/>
                  </a:lnTo>
                  <a:lnTo>
                    <a:pt x="241163" y="1227904"/>
                  </a:lnTo>
                  <a:lnTo>
                    <a:pt x="209580" y="1200285"/>
                  </a:lnTo>
                  <a:lnTo>
                    <a:pt x="179973" y="1171843"/>
                  </a:lnTo>
                  <a:lnTo>
                    <a:pt x="152400" y="1142610"/>
                  </a:lnTo>
                  <a:lnTo>
                    <a:pt x="126919" y="1112623"/>
                  </a:lnTo>
                  <a:lnTo>
                    <a:pt x="103590" y="1081914"/>
                  </a:lnTo>
                  <a:lnTo>
                    <a:pt x="63615" y="1018472"/>
                  </a:lnTo>
                  <a:lnTo>
                    <a:pt x="32941" y="952558"/>
                  </a:lnTo>
                  <a:lnTo>
                    <a:pt x="12033" y="884448"/>
                  </a:lnTo>
                  <a:lnTo>
                    <a:pt x="1356" y="814415"/>
                  </a:lnTo>
                  <a:lnTo>
                    <a:pt x="0" y="778763"/>
                  </a:lnTo>
                  <a:close/>
                </a:path>
              </a:pathLst>
            </a:custGeom>
            <a:ln w="25908">
              <a:solidFill>
                <a:srgbClr val="003D2C"/>
              </a:solidFill>
            </a:ln>
          </p:spPr>
          <p:txBody>
            <a:bodyPr wrap="square" lIns="0" tIns="0" rIns="0" bIns="0" rtlCol="0"/>
            <a:lstStyle/>
            <a:p>
              <a:endParaRPr/>
            </a:p>
          </p:txBody>
        </p:sp>
      </p:grpSp>
      <p:sp>
        <p:nvSpPr>
          <p:cNvPr id="5" name="object 5"/>
          <p:cNvSpPr txBox="1"/>
          <p:nvPr/>
        </p:nvSpPr>
        <p:spPr>
          <a:xfrm>
            <a:off x="3539393" y="2050795"/>
            <a:ext cx="1789370" cy="751488"/>
          </a:xfrm>
          <a:prstGeom prst="rect">
            <a:avLst/>
          </a:prstGeom>
        </p:spPr>
        <p:txBody>
          <a:bodyPr vert="horz" wrap="square" lIns="0" tIns="12700" rIns="0" bIns="0" rtlCol="0">
            <a:spAutoFit/>
          </a:bodyPr>
          <a:lstStyle/>
          <a:p>
            <a:pPr marL="12700" marR="5080" indent="-1905" algn="ctr">
              <a:spcBef>
                <a:spcPts val="100"/>
              </a:spcBef>
            </a:pPr>
            <a:r>
              <a:rPr sz="2400" spc="-25" dirty="0">
                <a:latin typeface="Arial MT"/>
                <a:cs typeface="Arial MT"/>
              </a:rPr>
              <a:t>PALIER</a:t>
            </a:r>
            <a:r>
              <a:rPr sz="2400" spc="-15" dirty="0">
                <a:latin typeface="Arial MT"/>
                <a:cs typeface="Arial MT"/>
              </a:rPr>
              <a:t> </a:t>
            </a:r>
            <a:r>
              <a:rPr sz="2400" spc="-5" dirty="0">
                <a:latin typeface="Arial MT"/>
                <a:cs typeface="Arial MT"/>
              </a:rPr>
              <a:t>1 </a:t>
            </a:r>
            <a:r>
              <a:rPr sz="2400" dirty="0">
                <a:latin typeface="Arial MT"/>
                <a:cs typeface="Arial MT"/>
              </a:rPr>
              <a:t> </a:t>
            </a:r>
            <a:r>
              <a:rPr lang="fr-FR" sz="2400" dirty="0">
                <a:latin typeface="Arial MT"/>
                <a:cs typeface="Arial MT"/>
              </a:rPr>
              <a:t> Observables</a:t>
            </a:r>
            <a:endParaRPr sz="2400" dirty="0">
              <a:latin typeface="Arial MT"/>
              <a:cs typeface="Arial MT"/>
            </a:endParaRPr>
          </a:p>
        </p:txBody>
      </p:sp>
      <p:grpSp>
        <p:nvGrpSpPr>
          <p:cNvPr id="6" name="object 6"/>
          <p:cNvGrpSpPr/>
          <p:nvPr/>
        </p:nvGrpSpPr>
        <p:grpSpPr>
          <a:xfrm>
            <a:off x="1306820" y="666751"/>
            <a:ext cx="2636519" cy="859774"/>
            <a:chOff x="1519364" y="816800"/>
            <a:chExt cx="2240915" cy="742315"/>
          </a:xfrm>
        </p:grpSpPr>
        <p:sp>
          <p:nvSpPr>
            <p:cNvPr id="7" name="object 7"/>
            <p:cNvSpPr/>
            <p:nvPr/>
          </p:nvSpPr>
          <p:spPr>
            <a:xfrm>
              <a:off x="1532382" y="829818"/>
              <a:ext cx="2214880" cy="716280"/>
            </a:xfrm>
            <a:custGeom>
              <a:avLst/>
              <a:gdLst/>
              <a:ahLst/>
              <a:cxnLst/>
              <a:rect l="l" t="t" r="r" b="b"/>
              <a:pathLst>
                <a:path w="2214879" h="716280">
                  <a:moveTo>
                    <a:pt x="2094992" y="0"/>
                  </a:moveTo>
                  <a:lnTo>
                    <a:pt x="119380" y="0"/>
                  </a:lnTo>
                  <a:lnTo>
                    <a:pt x="72919" y="9384"/>
                  </a:lnTo>
                  <a:lnTo>
                    <a:pt x="34972" y="34972"/>
                  </a:lnTo>
                  <a:lnTo>
                    <a:pt x="9384" y="72919"/>
                  </a:lnTo>
                  <a:lnTo>
                    <a:pt x="0" y="119380"/>
                  </a:lnTo>
                  <a:lnTo>
                    <a:pt x="0" y="596900"/>
                  </a:lnTo>
                  <a:lnTo>
                    <a:pt x="9384" y="643360"/>
                  </a:lnTo>
                  <a:lnTo>
                    <a:pt x="34972" y="681307"/>
                  </a:lnTo>
                  <a:lnTo>
                    <a:pt x="72919" y="706895"/>
                  </a:lnTo>
                  <a:lnTo>
                    <a:pt x="119380" y="716280"/>
                  </a:lnTo>
                  <a:lnTo>
                    <a:pt x="2094992" y="716280"/>
                  </a:lnTo>
                  <a:lnTo>
                    <a:pt x="2141452" y="706895"/>
                  </a:lnTo>
                  <a:lnTo>
                    <a:pt x="2179399" y="681307"/>
                  </a:lnTo>
                  <a:lnTo>
                    <a:pt x="2204987" y="643360"/>
                  </a:lnTo>
                  <a:lnTo>
                    <a:pt x="2214372" y="596900"/>
                  </a:lnTo>
                  <a:lnTo>
                    <a:pt x="2214372" y="119380"/>
                  </a:lnTo>
                  <a:lnTo>
                    <a:pt x="2204987" y="72919"/>
                  </a:lnTo>
                  <a:lnTo>
                    <a:pt x="2179399" y="34972"/>
                  </a:lnTo>
                  <a:lnTo>
                    <a:pt x="2141452" y="9384"/>
                  </a:lnTo>
                  <a:lnTo>
                    <a:pt x="2094992" y="0"/>
                  </a:lnTo>
                  <a:close/>
                </a:path>
              </a:pathLst>
            </a:custGeom>
            <a:solidFill>
              <a:srgbClr val="ABFFE9"/>
            </a:solidFill>
          </p:spPr>
          <p:txBody>
            <a:bodyPr wrap="square" lIns="0" tIns="0" rIns="0" bIns="0" rtlCol="0"/>
            <a:lstStyle/>
            <a:p>
              <a:endParaRPr/>
            </a:p>
          </p:txBody>
        </p:sp>
        <p:sp>
          <p:nvSpPr>
            <p:cNvPr id="8" name="object 8"/>
            <p:cNvSpPr/>
            <p:nvPr/>
          </p:nvSpPr>
          <p:spPr>
            <a:xfrm>
              <a:off x="1532382" y="829818"/>
              <a:ext cx="2214880" cy="716280"/>
            </a:xfrm>
            <a:custGeom>
              <a:avLst/>
              <a:gdLst/>
              <a:ahLst/>
              <a:cxnLst/>
              <a:rect l="l" t="t" r="r" b="b"/>
              <a:pathLst>
                <a:path w="2214879" h="716280">
                  <a:moveTo>
                    <a:pt x="0" y="119380"/>
                  </a:moveTo>
                  <a:lnTo>
                    <a:pt x="9384" y="72919"/>
                  </a:lnTo>
                  <a:lnTo>
                    <a:pt x="34972" y="34972"/>
                  </a:lnTo>
                  <a:lnTo>
                    <a:pt x="72919" y="9384"/>
                  </a:lnTo>
                  <a:lnTo>
                    <a:pt x="119380" y="0"/>
                  </a:lnTo>
                  <a:lnTo>
                    <a:pt x="2094992" y="0"/>
                  </a:lnTo>
                  <a:lnTo>
                    <a:pt x="2141452" y="9384"/>
                  </a:lnTo>
                  <a:lnTo>
                    <a:pt x="2179399" y="34972"/>
                  </a:lnTo>
                  <a:lnTo>
                    <a:pt x="2204987" y="72919"/>
                  </a:lnTo>
                  <a:lnTo>
                    <a:pt x="2214372" y="119380"/>
                  </a:lnTo>
                  <a:lnTo>
                    <a:pt x="2214372" y="596900"/>
                  </a:lnTo>
                  <a:lnTo>
                    <a:pt x="2204987" y="643360"/>
                  </a:lnTo>
                  <a:lnTo>
                    <a:pt x="2179399" y="681307"/>
                  </a:lnTo>
                  <a:lnTo>
                    <a:pt x="2141452" y="706895"/>
                  </a:lnTo>
                  <a:lnTo>
                    <a:pt x="2094992" y="716280"/>
                  </a:lnTo>
                  <a:lnTo>
                    <a:pt x="119380" y="716280"/>
                  </a:lnTo>
                  <a:lnTo>
                    <a:pt x="72919" y="706895"/>
                  </a:lnTo>
                  <a:lnTo>
                    <a:pt x="34972" y="681307"/>
                  </a:lnTo>
                  <a:lnTo>
                    <a:pt x="9384" y="643360"/>
                  </a:lnTo>
                  <a:lnTo>
                    <a:pt x="0" y="596900"/>
                  </a:lnTo>
                  <a:lnTo>
                    <a:pt x="0" y="119380"/>
                  </a:lnTo>
                  <a:close/>
                </a:path>
              </a:pathLst>
            </a:custGeom>
            <a:ln w="25908">
              <a:solidFill>
                <a:srgbClr val="003D2C"/>
              </a:solidFill>
            </a:ln>
          </p:spPr>
          <p:txBody>
            <a:bodyPr wrap="square" lIns="0" tIns="0" rIns="0" bIns="0" rtlCol="0"/>
            <a:lstStyle/>
            <a:p>
              <a:endParaRPr/>
            </a:p>
          </p:txBody>
        </p:sp>
      </p:grpSp>
      <p:sp>
        <p:nvSpPr>
          <p:cNvPr id="9" name="object 9"/>
          <p:cNvSpPr txBox="1">
            <a:spLocks noGrp="1"/>
          </p:cNvSpPr>
          <p:nvPr>
            <p:ph type="title"/>
          </p:nvPr>
        </p:nvSpPr>
        <p:spPr>
          <a:xfrm>
            <a:off x="1517640" y="746039"/>
            <a:ext cx="2214881" cy="751488"/>
          </a:xfrm>
          <a:prstGeom prst="rect">
            <a:avLst/>
          </a:prstGeom>
        </p:spPr>
        <p:txBody>
          <a:bodyPr vert="horz" wrap="square" lIns="0" tIns="12700" rIns="0" bIns="0" rtlCol="0" anchor="ctr">
            <a:spAutoFit/>
          </a:bodyPr>
          <a:lstStyle/>
          <a:p>
            <a:pPr marL="603870" marR="5080" indent="-591806">
              <a:spcBef>
                <a:spcPts val="100"/>
              </a:spcBef>
            </a:pPr>
            <a:r>
              <a:rPr sz="2400" spc="-5" dirty="0"/>
              <a:t>Entrer</a:t>
            </a:r>
            <a:r>
              <a:rPr sz="2400" spc="-30" dirty="0"/>
              <a:t> </a:t>
            </a:r>
            <a:r>
              <a:rPr sz="2400" spc="-5" dirty="0"/>
              <a:t>seul</a:t>
            </a:r>
            <a:r>
              <a:rPr sz="2400" spc="-25" dirty="0"/>
              <a:t> </a:t>
            </a:r>
            <a:r>
              <a:rPr sz="2400" spc="-5" dirty="0"/>
              <a:t>dans </a:t>
            </a:r>
            <a:r>
              <a:rPr sz="2400" spc="-484" dirty="0"/>
              <a:t> </a:t>
            </a:r>
            <a:r>
              <a:rPr sz="2400" spc="-10" dirty="0"/>
              <a:t>l’eau</a:t>
            </a:r>
          </a:p>
        </p:txBody>
      </p:sp>
      <p:grpSp>
        <p:nvGrpSpPr>
          <p:cNvPr id="10" name="object 10"/>
          <p:cNvGrpSpPr/>
          <p:nvPr/>
        </p:nvGrpSpPr>
        <p:grpSpPr>
          <a:xfrm>
            <a:off x="5902389" y="1322768"/>
            <a:ext cx="2327211" cy="965674"/>
            <a:chOff x="5902388" y="1322768"/>
            <a:chExt cx="2240915" cy="741045"/>
          </a:xfrm>
        </p:grpSpPr>
        <p:sp>
          <p:nvSpPr>
            <p:cNvPr id="11" name="object 11"/>
            <p:cNvSpPr/>
            <p:nvPr/>
          </p:nvSpPr>
          <p:spPr>
            <a:xfrm>
              <a:off x="5915406" y="1335785"/>
              <a:ext cx="2214880" cy="715010"/>
            </a:xfrm>
            <a:custGeom>
              <a:avLst/>
              <a:gdLst/>
              <a:ahLst/>
              <a:cxnLst/>
              <a:rect l="l" t="t" r="r" b="b"/>
              <a:pathLst>
                <a:path w="2214879" h="715010">
                  <a:moveTo>
                    <a:pt x="2095246" y="0"/>
                  </a:moveTo>
                  <a:lnTo>
                    <a:pt x="119126" y="0"/>
                  </a:lnTo>
                  <a:lnTo>
                    <a:pt x="72759" y="9362"/>
                  </a:lnTo>
                  <a:lnTo>
                    <a:pt x="34893" y="34893"/>
                  </a:lnTo>
                  <a:lnTo>
                    <a:pt x="9362" y="72759"/>
                  </a:lnTo>
                  <a:lnTo>
                    <a:pt x="0" y="119125"/>
                  </a:lnTo>
                  <a:lnTo>
                    <a:pt x="0" y="595630"/>
                  </a:lnTo>
                  <a:lnTo>
                    <a:pt x="9362" y="641996"/>
                  </a:lnTo>
                  <a:lnTo>
                    <a:pt x="34893" y="679862"/>
                  </a:lnTo>
                  <a:lnTo>
                    <a:pt x="72759" y="705393"/>
                  </a:lnTo>
                  <a:lnTo>
                    <a:pt x="119126" y="714756"/>
                  </a:lnTo>
                  <a:lnTo>
                    <a:pt x="2095246" y="714756"/>
                  </a:lnTo>
                  <a:lnTo>
                    <a:pt x="2141612" y="705393"/>
                  </a:lnTo>
                  <a:lnTo>
                    <a:pt x="2179478" y="679862"/>
                  </a:lnTo>
                  <a:lnTo>
                    <a:pt x="2205009" y="641996"/>
                  </a:lnTo>
                  <a:lnTo>
                    <a:pt x="2214372" y="595630"/>
                  </a:lnTo>
                  <a:lnTo>
                    <a:pt x="2214372" y="119125"/>
                  </a:lnTo>
                  <a:lnTo>
                    <a:pt x="2205009" y="72759"/>
                  </a:lnTo>
                  <a:lnTo>
                    <a:pt x="2179478" y="34893"/>
                  </a:lnTo>
                  <a:lnTo>
                    <a:pt x="2141612" y="9362"/>
                  </a:lnTo>
                  <a:lnTo>
                    <a:pt x="2095246" y="0"/>
                  </a:lnTo>
                  <a:close/>
                </a:path>
              </a:pathLst>
            </a:custGeom>
            <a:solidFill>
              <a:srgbClr val="ABFFE9"/>
            </a:solidFill>
          </p:spPr>
          <p:txBody>
            <a:bodyPr wrap="square" lIns="0" tIns="0" rIns="0" bIns="0" rtlCol="0"/>
            <a:lstStyle/>
            <a:p>
              <a:endParaRPr/>
            </a:p>
          </p:txBody>
        </p:sp>
        <p:sp>
          <p:nvSpPr>
            <p:cNvPr id="12" name="object 12"/>
            <p:cNvSpPr/>
            <p:nvPr/>
          </p:nvSpPr>
          <p:spPr>
            <a:xfrm>
              <a:off x="5915406" y="1335785"/>
              <a:ext cx="2214880" cy="715010"/>
            </a:xfrm>
            <a:custGeom>
              <a:avLst/>
              <a:gdLst/>
              <a:ahLst/>
              <a:cxnLst/>
              <a:rect l="l" t="t" r="r" b="b"/>
              <a:pathLst>
                <a:path w="2214879" h="715010">
                  <a:moveTo>
                    <a:pt x="0" y="119125"/>
                  </a:moveTo>
                  <a:lnTo>
                    <a:pt x="9362" y="72759"/>
                  </a:lnTo>
                  <a:lnTo>
                    <a:pt x="34893" y="34893"/>
                  </a:lnTo>
                  <a:lnTo>
                    <a:pt x="72759" y="9362"/>
                  </a:lnTo>
                  <a:lnTo>
                    <a:pt x="119126" y="0"/>
                  </a:lnTo>
                  <a:lnTo>
                    <a:pt x="2095246" y="0"/>
                  </a:lnTo>
                  <a:lnTo>
                    <a:pt x="2141612" y="9362"/>
                  </a:lnTo>
                  <a:lnTo>
                    <a:pt x="2179478" y="34893"/>
                  </a:lnTo>
                  <a:lnTo>
                    <a:pt x="2205009" y="72759"/>
                  </a:lnTo>
                  <a:lnTo>
                    <a:pt x="2214372" y="119125"/>
                  </a:lnTo>
                  <a:lnTo>
                    <a:pt x="2214372" y="595630"/>
                  </a:lnTo>
                  <a:lnTo>
                    <a:pt x="2205009" y="641996"/>
                  </a:lnTo>
                  <a:lnTo>
                    <a:pt x="2179478" y="679862"/>
                  </a:lnTo>
                  <a:lnTo>
                    <a:pt x="2141612" y="705393"/>
                  </a:lnTo>
                  <a:lnTo>
                    <a:pt x="2095246" y="714756"/>
                  </a:lnTo>
                  <a:lnTo>
                    <a:pt x="119126" y="714756"/>
                  </a:lnTo>
                  <a:lnTo>
                    <a:pt x="72759" y="705393"/>
                  </a:lnTo>
                  <a:lnTo>
                    <a:pt x="34893" y="679862"/>
                  </a:lnTo>
                  <a:lnTo>
                    <a:pt x="9362" y="641996"/>
                  </a:lnTo>
                  <a:lnTo>
                    <a:pt x="0" y="595630"/>
                  </a:lnTo>
                  <a:lnTo>
                    <a:pt x="0" y="119125"/>
                  </a:lnTo>
                  <a:close/>
                </a:path>
              </a:pathLst>
            </a:custGeom>
            <a:ln w="25908">
              <a:solidFill>
                <a:srgbClr val="003D2C"/>
              </a:solidFill>
            </a:ln>
          </p:spPr>
          <p:txBody>
            <a:bodyPr wrap="square" lIns="0" tIns="0" rIns="0" bIns="0" rtlCol="0"/>
            <a:lstStyle/>
            <a:p>
              <a:endParaRPr/>
            </a:p>
          </p:txBody>
        </p:sp>
      </p:grpSp>
      <p:sp>
        <p:nvSpPr>
          <p:cNvPr id="13" name="object 13"/>
          <p:cNvSpPr txBox="1"/>
          <p:nvPr/>
        </p:nvSpPr>
        <p:spPr>
          <a:xfrm>
            <a:off x="6064377" y="1536954"/>
            <a:ext cx="1916430" cy="751488"/>
          </a:xfrm>
          <a:prstGeom prst="rect">
            <a:avLst/>
          </a:prstGeom>
        </p:spPr>
        <p:txBody>
          <a:bodyPr vert="horz" wrap="square" lIns="0" tIns="12700" rIns="0" bIns="0" rtlCol="0">
            <a:spAutoFit/>
          </a:bodyPr>
          <a:lstStyle/>
          <a:p>
            <a:pPr marL="12700">
              <a:spcBef>
                <a:spcPts val="100"/>
              </a:spcBef>
            </a:pPr>
            <a:r>
              <a:rPr sz="2400" spc="-5" dirty="0">
                <a:latin typeface="Arial MT"/>
                <a:cs typeface="Arial MT"/>
              </a:rPr>
              <a:t>Sortir</a:t>
            </a:r>
            <a:r>
              <a:rPr sz="2400" spc="-20" dirty="0">
                <a:latin typeface="Arial MT"/>
                <a:cs typeface="Arial MT"/>
              </a:rPr>
              <a:t> </a:t>
            </a:r>
            <a:r>
              <a:rPr sz="2400" dirty="0">
                <a:latin typeface="Arial MT"/>
                <a:cs typeface="Arial MT"/>
              </a:rPr>
              <a:t>seul</a:t>
            </a:r>
            <a:r>
              <a:rPr sz="2400" spc="-10" dirty="0">
                <a:latin typeface="Arial MT"/>
                <a:cs typeface="Arial MT"/>
              </a:rPr>
              <a:t> </a:t>
            </a:r>
            <a:r>
              <a:rPr sz="2400" spc="-5" dirty="0">
                <a:latin typeface="Arial MT"/>
                <a:cs typeface="Arial MT"/>
              </a:rPr>
              <a:t>de</a:t>
            </a:r>
            <a:r>
              <a:rPr sz="2400" spc="-30" dirty="0">
                <a:latin typeface="Arial MT"/>
                <a:cs typeface="Arial MT"/>
              </a:rPr>
              <a:t> </a:t>
            </a:r>
            <a:r>
              <a:rPr sz="2400" spc="-10" dirty="0">
                <a:latin typeface="Arial MT"/>
                <a:cs typeface="Arial MT"/>
              </a:rPr>
              <a:t>l’eau</a:t>
            </a:r>
            <a:endParaRPr sz="2400" dirty="0">
              <a:latin typeface="Arial MT"/>
              <a:cs typeface="Arial MT"/>
            </a:endParaRPr>
          </a:p>
        </p:txBody>
      </p:sp>
      <p:grpSp>
        <p:nvGrpSpPr>
          <p:cNvPr id="18" name="object 18"/>
          <p:cNvGrpSpPr/>
          <p:nvPr/>
        </p:nvGrpSpPr>
        <p:grpSpPr>
          <a:xfrm>
            <a:off x="5611614" y="2855059"/>
            <a:ext cx="2990660" cy="1557655"/>
            <a:chOff x="2113724" y="3846512"/>
            <a:chExt cx="2240915" cy="741045"/>
          </a:xfrm>
        </p:grpSpPr>
        <p:sp>
          <p:nvSpPr>
            <p:cNvPr id="19" name="object 19"/>
            <p:cNvSpPr/>
            <p:nvPr/>
          </p:nvSpPr>
          <p:spPr>
            <a:xfrm>
              <a:off x="2126741" y="3859529"/>
              <a:ext cx="2214880" cy="715010"/>
            </a:xfrm>
            <a:custGeom>
              <a:avLst/>
              <a:gdLst/>
              <a:ahLst/>
              <a:cxnLst/>
              <a:rect l="l" t="t" r="r" b="b"/>
              <a:pathLst>
                <a:path w="2214879" h="715010">
                  <a:moveTo>
                    <a:pt x="2095245" y="0"/>
                  </a:moveTo>
                  <a:lnTo>
                    <a:pt x="119125" y="0"/>
                  </a:lnTo>
                  <a:lnTo>
                    <a:pt x="72759" y="9362"/>
                  </a:lnTo>
                  <a:lnTo>
                    <a:pt x="34893" y="34893"/>
                  </a:lnTo>
                  <a:lnTo>
                    <a:pt x="9362" y="72759"/>
                  </a:lnTo>
                  <a:lnTo>
                    <a:pt x="0" y="119126"/>
                  </a:lnTo>
                  <a:lnTo>
                    <a:pt x="0" y="595630"/>
                  </a:lnTo>
                  <a:lnTo>
                    <a:pt x="9362" y="641996"/>
                  </a:lnTo>
                  <a:lnTo>
                    <a:pt x="34893" y="679862"/>
                  </a:lnTo>
                  <a:lnTo>
                    <a:pt x="72759" y="705393"/>
                  </a:lnTo>
                  <a:lnTo>
                    <a:pt x="119125" y="714756"/>
                  </a:lnTo>
                  <a:lnTo>
                    <a:pt x="2095245" y="714756"/>
                  </a:lnTo>
                  <a:lnTo>
                    <a:pt x="2141612" y="705393"/>
                  </a:lnTo>
                  <a:lnTo>
                    <a:pt x="2179478" y="679862"/>
                  </a:lnTo>
                  <a:lnTo>
                    <a:pt x="2205009" y="641996"/>
                  </a:lnTo>
                  <a:lnTo>
                    <a:pt x="2214372" y="595630"/>
                  </a:lnTo>
                  <a:lnTo>
                    <a:pt x="2214372" y="119126"/>
                  </a:lnTo>
                  <a:lnTo>
                    <a:pt x="2205009" y="72759"/>
                  </a:lnTo>
                  <a:lnTo>
                    <a:pt x="2179478" y="34893"/>
                  </a:lnTo>
                  <a:lnTo>
                    <a:pt x="2141612" y="9362"/>
                  </a:lnTo>
                  <a:lnTo>
                    <a:pt x="2095245" y="0"/>
                  </a:lnTo>
                  <a:close/>
                </a:path>
              </a:pathLst>
            </a:custGeom>
            <a:solidFill>
              <a:srgbClr val="ABFFE9"/>
            </a:solidFill>
          </p:spPr>
          <p:txBody>
            <a:bodyPr wrap="square" lIns="0" tIns="0" rIns="0" bIns="0" rtlCol="0"/>
            <a:lstStyle/>
            <a:p>
              <a:endParaRPr/>
            </a:p>
          </p:txBody>
        </p:sp>
        <p:sp>
          <p:nvSpPr>
            <p:cNvPr id="20" name="object 20"/>
            <p:cNvSpPr/>
            <p:nvPr/>
          </p:nvSpPr>
          <p:spPr>
            <a:xfrm>
              <a:off x="2126741" y="3859529"/>
              <a:ext cx="2214880" cy="715010"/>
            </a:xfrm>
            <a:custGeom>
              <a:avLst/>
              <a:gdLst/>
              <a:ahLst/>
              <a:cxnLst/>
              <a:rect l="l" t="t" r="r" b="b"/>
              <a:pathLst>
                <a:path w="2214879" h="715010">
                  <a:moveTo>
                    <a:pt x="0" y="119126"/>
                  </a:moveTo>
                  <a:lnTo>
                    <a:pt x="9362" y="72759"/>
                  </a:lnTo>
                  <a:lnTo>
                    <a:pt x="34893" y="34893"/>
                  </a:lnTo>
                  <a:lnTo>
                    <a:pt x="72759" y="9362"/>
                  </a:lnTo>
                  <a:lnTo>
                    <a:pt x="119125" y="0"/>
                  </a:lnTo>
                  <a:lnTo>
                    <a:pt x="2095245" y="0"/>
                  </a:lnTo>
                  <a:lnTo>
                    <a:pt x="2141612" y="9362"/>
                  </a:lnTo>
                  <a:lnTo>
                    <a:pt x="2179478" y="34893"/>
                  </a:lnTo>
                  <a:lnTo>
                    <a:pt x="2205009" y="72759"/>
                  </a:lnTo>
                  <a:lnTo>
                    <a:pt x="2214372" y="119126"/>
                  </a:lnTo>
                  <a:lnTo>
                    <a:pt x="2214372" y="595630"/>
                  </a:lnTo>
                  <a:lnTo>
                    <a:pt x="2205009" y="641996"/>
                  </a:lnTo>
                  <a:lnTo>
                    <a:pt x="2179478" y="679862"/>
                  </a:lnTo>
                  <a:lnTo>
                    <a:pt x="2141612" y="705393"/>
                  </a:lnTo>
                  <a:lnTo>
                    <a:pt x="2095245" y="714756"/>
                  </a:lnTo>
                  <a:lnTo>
                    <a:pt x="119125" y="714756"/>
                  </a:lnTo>
                  <a:lnTo>
                    <a:pt x="72759" y="705393"/>
                  </a:lnTo>
                  <a:lnTo>
                    <a:pt x="34893" y="679862"/>
                  </a:lnTo>
                  <a:lnTo>
                    <a:pt x="9362" y="641996"/>
                  </a:lnTo>
                  <a:lnTo>
                    <a:pt x="0" y="595630"/>
                  </a:lnTo>
                  <a:lnTo>
                    <a:pt x="0" y="119126"/>
                  </a:lnTo>
                  <a:close/>
                </a:path>
              </a:pathLst>
            </a:custGeom>
            <a:ln w="25907">
              <a:solidFill>
                <a:srgbClr val="003D2C"/>
              </a:solidFill>
            </a:ln>
          </p:spPr>
          <p:txBody>
            <a:bodyPr wrap="square" lIns="0" tIns="0" rIns="0" bIns="0" rtlCol="0"/>
            <a:lstStyle/>
            <a:p>
              <a:endParaRPr/>
            </a:p>
          </p:txBody>
        </p:sp>
      </p:grpSp>
      <p:sp>
        <p:nvSpPr>
          <p:cNvPr id="21" name="object 21"/>
          <p:cNvSpPr txBox="1"/>
          <p:nvPr/>
        </p:nvSpPr>
        <p:spPr>
          <a:xfrm>
            <a:off x="5767578" y="3073475"/>
            <a:ext cx="2898299" cy="1120820"/>
          </a:xfrm>
          <a:prstGeom prst="rect">
            <a:avLst/>
          </a:prstGeom>
        </p:spPr>
        <p:txBody>
          <a:bodyPr vert="horz" wrap="square" lIns="0" tIns="12700" rIns="0" bIns="0" rtlCol="0">
            <a:spAutoFit/>
          </a:bodyPr>
          <a:lstStyle/>
          <a:p>
            <a:pPr marL="602600" marR="5080" indent="-590535">
              <a:spcBef>
                <a:spcPts val="100"/>
              </a:spcBef>
            </a:pPr>
            <a:r>
              <a:rPr sz="2400" spc="-5" dirty="0">
                <a:latin typeface="Arial MT"/>
                <a:cs typeface="Arial MT"/>
              </a:rPr>
              <a:t>Se</a:t>
            </a:r>
            <a:r>
              <a:rPr sz="2400" spc="-35" dirty="0">
                <a:latin typeface="Arial MT"/>
                <a:cs typeface="Arial MT"/>
              </a:rPr>
              <a:t> </a:t>
            </a:r>
            <a:r>
              <a:rPr sz="2400" spc="-5" dirty="0" err="1">
                <a:latin typeface="Arial MT"/>
                <a:cs typeface="Arial MT"/>
              </a:rPr>
              <a:t>déplacer</a:t>
            </a:r>
            <a:r>
              <a:rPr lang="fr-FR" sz="2400" spc="-5" dirty="0">
                <a:latin typeface="Arial MT"/>
                <a:cs typeface="Arial MT"/>
              </a:rPr>
              <a:t> en immersion</a:t>
            </a:r>
            <a:r>
              <a:rPr sz="2400" spc="5" dirty="0">
                <a:latin typeface="Arial MT"/>
                <a:cs typeface="Arial MT"/>
              </a:rPr>
              <a:t> </a:t>
            </a:r>
            <a:r>
              <a:rPr lang="fr-FR" sz="2400" spc="-5" dirty="0">
                <a:latin typeface="Arial MT"/>
                <a:cs typeface="Arial MT"/>
              </a:rPr>
              <a:t>le</a:t>
            </a:r>
            <a:r>
              <a:rPr lang="fr-FR" sz="2400" spc="-30" dirty="0">
                <a:latin typeface="Arial MT"/>
                <a:cs typeface="Arial MT"/>
              </a:rPr>
              <a:t> </a:t>
            </a:r>
            <a:r>
              <a:rPr lang="fr-FR" sz="2400" spc="-5" dirty="0">
                <a:latin typeface="Arial MT"/>
                <a:cs typeface="Arial MT"/>
              </a:rPr>
              <a:t>long</a:t>
            </a:r>
            <a:r>
              <a:rPr sz="2400" spc="-5" dirty="0">
                <a:latin typeface="Arial MT"/>
                <a:cs typeface="Arial MT"/>
              </a:rPr>
              <a:t> </a:t>
            </a:r>
            <a:r>
              <a:rPr sz="2400" spc="-484" dirty="0">
                <a:latin typeface="Arial MT"/>
                <a:cs typeface="Arial MT"/>
              </a:rPr>
              <a:t> </a:t>
            </a:r>
            <a:r>
              <a:rPr sz="2400" spc="-5" dirty="0">
                <a:latin typeface="Arial MT"/>
                <a:cs typeface="Arial MT"/>
              </a:rPr>
              <a:t>du</a:t>
            </a:r>
            <a:r>
              <a:rPr sz="2400" spc="-20" dirty="0">
                <a:latin typeface="Arial MT"/>
                <a:cs typeface="Arial MT"/>
              </a:rPr>
              <a:t> </a:t>
            </a:r>
            <a:r>
              <a:rPr sz="2400" spc="-5" dirty="0">
                <a:latin typeface="Arial MT"/>
                <a:cs typeface="Arial MT"/>
              </a:rPr>
              <a:t>bord</a:t>
            </a:r>
            <a:endParaRPr sz="2400" dirty="0">
              <a:latin typeface="Arial MT"/>
              <a:cs typeface="Arial MT"/>
            </a:endParaRPr>
          </a:p>
        </p:txBody>
      </p:sp>
      <p:grpSp>
        <p:nvGrpSpPr>
          <p:cNvPr id="22" name="object 22"/>
          <p:cNvGrpSpPr/>
          <p:nvPr/>
        </p:nvGrpSpPr>
        <p:grpSpPr>
          <a:xfrm>
            <a:off x="492359" y="2512430"/>
            <a:ext cx="2605887" cy="1433284"/>
            <a:chOff x="413004" y="2491739"/>
            <a:chExt cx="2239010" cy="741045"/>
          </a:xfrm>
        </p:grpSpPr>
        <p:sp>
          <p:nvSpPr>
            <p:cNvPr id="23" name="object 23"/>
            <p:cNvSpPr/>
            <p:nvPr/>
          </p:nvSpPr>
          <p:spPr>
            <a:xfrm>
              <a:off x="425958" y="2504693"/>
              <a:ext cx="2212975" cy="715010"/>
            </a:xfrm>
            <a:custGeom>
              <a:avLst/>
              <a:gdLst/>
              <a:ahLst/>
              <a:cxnLst/>
              <a:rect l="l" t="t" r="r" b="b"/>
              <a:pathLst>
                <a:path w="2212975" h="715010">
                  <a:moveTo>
                    <a:pt x="2093722" y="0"/>
                  </a:moveTo>
                  <a:lnTo>
                    <a:pt x="119126" y="0"/>
                  </a:lnTo>
                  <a:lnTo>
                    <a:pt x="72759" y="9362"/>
                  </a:lnTo>
                  <a:lnTo>
                    <a:pt x="34893" y="34893"/>
                  </a:lnTo>
                  <a:lnTo>
                    <a:pt x="9362" y="72759"/>
                  </a:lnTo>
                  <a:lnTo>
                    <a:pt x="0" y="119125"/>
                  </a:lnTo>
                  <a:lnTo>
                    <a:pt x="0" y="595630"/>
                  </a:lnTo>
                  <a:lnTo>
                    <a:pt x="9362" y="641996"/>
                  </a:lnTo>
                  <a:lnTo>
                    <a:pt x="34893" y="679862"/>
                  </a:lnTo>
                  <a:lnTo>
                    <a:pt x="72759" y="705393"/>
                  </a:lnTo>
                  <a:lnTo>
                    <a:pt x="119126" y="714756"/>
                  </a:lnTo>
                  <a:lnTo>
                    <a:pt x="2093722" y="714756"/>
                  </a:lnTo>
                  <a:lnTo>
                    <a:pt x="2140088" y="705393"/>
                  </a:lnTo>
                  <a:lnTo>
                    <a:pt x="2177954" y="679862"/>
                  </a:lnTo>
                  <a:lnTo>
                    <a:pt x="2203485" y="641996"/>
                  </a:lnTo>
                  <a:lnTo>
                    <a:pt x="2212848" y="595630"/>
                  </a:lnTo>
                  <a:lnTo>
                    <a:pt x="2212848" y="119125"/>
                  </a:lnTo>
                  <a:lnTo>
                    <a:pt x="2203485" y="72759"/>
                  </a:lnTo>
                  <a:lnTo>
                    <a:pt x="2177954" y="34893"/>
                  </a:lnTo>
                  <a:lnTo>
                    <a:pt x="2140088" y="9362"/>
                  </a:lnTo>
                  <a:lnTo>
                    <a:pt x="2093722" y="0"/>
                  </a:lnTo>
                  <a:close/>
                </a:path>
              </a:pathLst>
            </a:custGeom>
            <a:solidFill>
              <a:srgbClr val="ABFFE9"/>
            </a:solidFill>
          </p:spPr>
          <p:txBody>
            <a:bodyPr wrap="square" lIns="0" tIns="0" rIns="0" bIns="0" rtlCol="0"/>
            <a:lstStyle/>
            <a:p>
              <a:endParaRPr/>
            </a:p>
          </p:txBody>
        </p:sp>
        <p:sp>
          <p:nvSpPr>
            <p:cNvPr id="24" name="object 24"/>
            <p:cNvSpPr/>
            <p:nvPr/>
          </p:nvSpPr>
          <p:spPr>
            <a:xfrm>
              <a:off x="425958" y="2504693"/>
              <a:ext cx="2212975" cy="715010"/>
            </a:xfrm>
            <a:custGeom>
              <a:avLst/>
              <a:gdLst/>
              <a:ahLst/>
              <a:cxnLst/>
              <a:rect l="l" t="t" r="r" b="b"/>
              <a:pathLst>
                <a:path w="2212975" h="715010">
                  <a:moveTo>
                    <a:pt x="0" y="119125"/>
                  </a:moveTo>
                  <a:lnTo>
                    <a:pt x="9362" y="72759"/>
                  </a:lnTo>
                  <a:lnTo>
                    <a:pt x="34893" y="34893"/>
                  </a:lnTo>
                  <a:lnTo>
                    <a:pt x="72759" y="9362"/>
                  </a:lnTo>
                  <a:lnTo>
                    <a:pt x="119126" y="0"/>
                  </a:lnTo>
                  <a:lnTo>
                    <a:pt x="2093722" y="0"/>
                  </a:lnTo>
                  <a:lnTo>
                    <a:pt x="2140088" y="9362"/>
                  </a:lnTo>
                  <a:lnTo>
                    <a:pt x="2177954" y="34893"/>
                  </a:lnTo>
                  <a:lnTo>
                    <a:pt x="2203485" y="72759"/>
                  </a:lnTo>
                  <a:lnTo>
                    <a:pt x="2212848" y="119125"/>
                  </a:lnTo>
                  <a:lnTo>
                    <a:pt x="2212848" y="595630"/>
                  </a:lnTo>
                  <a:lnTo>
                    <a:pt x="2203485" y="641996"/>
                  </a:lnTo>
                  <a:lnTo>
                    <a:pt x="2177954" y="679862"/>
                  </a:lnTo>
                  <a:lnTo>
                    <a:pt x="2140088" y="705393"/>
                  </a:lnTo>
                  <a:lnTo>
                    <a:pt x="2093722" y="714756"/>
                  </a:lnTo>
                  <a:lnTo>
                    <a:pt x="119126" y="714756"/>
                  </a:lnTo>
                  <a:lnTo>
                    <a:pt x="72759" y="705393"/>
                  </a:lnTo>
                  <a:lnTo>
                    <a:pt x="34893" y="679862"/>
                  </a:lnTo>
                  <a:lnTo>
                    <a:pt x="9362" y="641996"/>
                  </a:lnTo>
                  <a:lnTo>
                    <a:pt x="0" y="595630"/>
                  </a:lnTo>
                  <a:lnTo>
                    <a:pt x="0" y="119125"/>
                  </a:lnTo>
                  <a:close/>
                </a:path>
              </a:pathLst>
            </a:custGeom>
            <a:ln w="25908">
              <a:solidFill>
                <a:srgbClr val="003D2C"/>
              </a:solidFill>
            </a:ln>
          </p:spPr>
          <p:txBody>
            <a:bodyPr wrap="square" lIns="0" tIns="0" rIns="0" bIns="0" rtlCol="0"/>
            <a:lstStyle/>
            <a:p>
              <a:endParaRPr/>
            </a:p>
          </p:txBody>
        </p:sp>
      </p:grpSp>
      <p:sp>
        <p:nvSpPr>
          <p:cNvPr id="25" name="object 25"/>
          <p:cNvSpPr txBox="1"/>
          <p:nvPr/>
        </p:nvSpPr>
        <p:spPr>
          <a:xfrm>
            <a:off x="598118" y="2568320"/>
            <a:ext cx="2484903" cy="1120820"/>
          </a:xfrm>
          <a:prstGeom prst="rect">
            <a:avLst/>
          </a:prstGeom>
        </p:spPr>
        <p:txBody>
          <a:bodyPr vert="horz" wrap="square" lIns="0" tIns="12700" rIns="0" bIns="0" rtlCol="0">
            <a:spAutoFit/>
          </a:bodyPr>
          <a:lstStyle/>
          <a:p>
            <a:pPr>
              <a:spcBef>
                <a:spcPts val="100"/>
              </a:spcBef>
            </a:pPr>
            <a:r>
              <a:rPr sz="2400" spc="-5" dirty="0" err="1">
                <a:latin typeface="Arial MT"/>
                <a:cs typeface="Arial MT"/>
              </a:rPr>
              <a:t>Immerger</a:t>
            </a:r>
            <a:r>
              <a:rPr sz="2400" spc="-20" dirty="0">
                <a:latin typeface="Arial MT"/>
                <a:cs typeface="Arial MT"/>
              </a:rPr>
              <a:t> </a:t>
            </a:r>
            <a:r>
              <a:rPr lang="fr-FR" sz="2400" spc="-5" dirty="0">
                <a:latin typeface="Arial MT"/>
                <a:cs typeface="Arial MT"/>
              </a:rPr>
              <a:t>complètement la tête</a:t>
            </a:r>
            <a:endParaRPr sz="2400" dirty="0">
              <a:latin typeface="Arial MT"/>
              <a:cs typeface="Arial MT"/>
            </a:endParaRPr>
          </a:p>
        </p:txBody>
      </p:sp>
    </p:spTree>
    <p:extLst>
      <p:ext uri="{BB962C8B-B14F-4D97-AF65-F5344CB8AC3E}">
        <p14:creationId xmlns:p14="http://schemas.microsoft.com/office/powerpoint/2010/main" val="74295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sp>
          <p:nvSpPr>
            <p:cNvPr id="3" name="object 3"/>
            <p:cNvSpPr/>
            <p:nvPr/>
          </p:nvSpPr>
          <p:spPr>
            <a:xfrm>
              <a:off x="3115818" y="1666494"/>
              <a:ext cx="2636520" cy="1557655"/>
            </a:xfrm>
            <a:custGeom>
              <a:avLst/>
              <a:gdLst/>
              <a:ahLst/>
              <a:cxnLst/>
              <a:rect l="l" t="t" r="r" b="b"/>
              <a:pathLst>
                <a:path w="2636520" h="1557655">
                  <a:moveTo>
                    <a:pt x="1318259" y="0"/>
                  </a:moveTo>
                  <a:lnTo>
                    <a:pt x="1257914" y="801"/>
                  </a:lnTo>
                  <a:lnTo>
                    <a:pt x="1198266" y="3182"/>
                  </a:lnTo>
                  <a:lnTo>
                    <a:pt x="1139372" y="7108"/>
                  </a:lnTo>
                  <a:lnTo>
                    <a:pt x="1081291" y="12545"/>
                  </a:lnTo>
                  <a:lnTo>
                    <a:pt x="1024082" y="19458"/>
                  </a:lnTo>
                  <a:lnTo>
                    <a:pt x="967801" y="27814"/>
                  </a:lnTo>
                  <a:lnTo>
                    <a:pt x="912508" y="37578"/>
                  </a:lnTo>
                  <a:lnTo>
                    <a:pt x="858261" y="48715"/>
                  </a:lnTo>
                  <a:lnTo>
                    <a:pt x="805118" y="61192"/>
                  </a:lnTo>
                  <a:lnTo>
                    <a:pt x="753137" y="74973"/>
                  </a:lnTo>
                  <a:lnTo>
                    <a:pt x="702375" y="90025"/>
                  </a:lnTo>
                  <a:lnTo>
                    <a:pt x="652892" y="106313"/>
                  </a:lnTo>
                  <a:lnTo>
                    <a:pt x="604746" y="123802"/>
                  </a:lnTo>
                  <a:lnTo>
                    <a:pt x="557994" y="142459"/>
                  </a:lnTo>
                  <a:lnTo>
                    <a:pt x="512695" y="162250"/>
                  </a:lnTo>
                  <a:lnTo>
                    <a:pt x="468906" y="183139"/>
                  </a:lnTo>
                  <a:lnTo>
                    <a:pt x="426687" y="205092"/>
                  </a:lnTo>
                  <a:lnTo>
                    <a:pt x="386095" y="228076"/>
                  </a:lnTo>
                  <a:lnTo>
                    <a:pt x="347189" y="252055"/>
                  </a:lnTo>
                  <a:lnTo>
                    <a:pt x="310026" y="276995"/>
                  </a:lnTo>
                  <a:lnTo>
                    <a:pt x="274665" y="302863"/>
                  </a:lnTo>
                  <a:lnTo>
                    <a:pt x="241163" y="329623"/>
                  </a:lnTo>
                  <a:lnTo>
                    <a:pt x="209580" y="357242"/>
                  </a:lnTo>
                  <a:lnTo>
                    <a:pt x="179973" y="385684"/>
                  </a:lnTo>
                  <a:lnTo>
                    <a:pt x="152400" y="414917"/>
                  </a:lnTo>
                  <a:lnTo>
                    <a:pt x="126919" y="444904"/>
                  </a:lnTo>
                  <a:lnTo>
                    <a:pt x="103590" y="475613"/>
                  </a:lnTo>
                  <a:lnTo>
                    <a:pt x="63615" y="539055"/>
                  </a:lnTo>
                  <a:lnTo>
                    <a:pt x="32941" y="604969"/>
                  </a:lnTo>
                  <a:lnTo>
                    <a:pt x="12033" y="673079"/>
                  </a:lnTo>
                  <a:lnTo>
                    <a:pt x="1356" y="743112"/>
                  </a:lnTo>
                  <a:lnTo>
                    <a:pt x="0" y="778763"/>
                  </a:lnTo>
                  <a:lnTo>
                    <a:pt x="1356" y="814415"/>
                  </a:lnTo>
                  <a:lnTo>
                    <a:pt x="12033" y="884448"/>
                  </a:lnTo>
                  <a:lnTo>
                    <a:pt x="32941" y="952558"/>
                  </a:lnTo>
                  <a:lnTo>
                    <a:pt x="63615" y="1018472"/>
                  </a:lnTo>
                  <a:lnTo>
                    <a:pt x="103590" y="1081914"/>
                  </a:lnTo>
                  <a:lnTo>
                    <a:pt x="126919" y="1112623"/>
                  </a:lnTo>
                  <a:lnTo>
                    <a:pt x="152400" y="1142610"/>
                  </a:lnTo>
                  <a:lnTo>
                    <a:pt x="179973" y="1171843"/>
                  </a:lnTo>
                  <a:lnTo>
                    <a:pt x="209580" y="1200285"/>
                  </a:lnTo>
                  <a:lnTo>
                    <a:pt x="241163" y="1227904"/>
                  </a:lnTo>
                  <a:lnTo>
                    <a:pt x="274665" y="1254664"/>
                  </a:lnTo>
                  <a:lnTo>
                    <a:pt x="310026" y="1280532"/>
                  </a:lnTo>
                  <a:lnTo>
                    <a:pt x="347189" y="1305472"/>
                  </a:lnTo>
                  <a:lnTo>
                    <a:pt x="386095" y="1329451"/>
                  </a:lnTo>
                  <a:lnTo>
                    <a:pt x="426687" y="1352435"/>
                  </a:lnTo>
                  <a:lnTo>
                    <a:pt x="468906" y="1374388"/>
                  </a:lnTo>
                  <a:lnTo>
                    <a:pt x="512695" y="1395277"/>
                  </a:lnTo>
                  <a:lnTo>
                    <a:pt x="557994" y="1415068"/>
                  </a:lnTo>
                  <a:lnTo>
                    <a:pt x="604746" y="1433725"/>
                  </a:lnTo>
                  <a:lnTo>
                    <a:pt x="652892" y="1451214"/>
                  </a:lnTo>
                  <a:lnTo>
                    <a:pt x="702375" y="1467502"/>
                  </a:lnTo>
                  <a:lnTo>
                    <a:pt x="753137" y="1482554"/>
                  </a:lnTo>
                  <a:lnTo>
                    <a:pt x="805118" y="1496335"/>
                  </a:lnTo>
                  <a:lnTo>
                    <a:pt x="858261" y="1508812"/>
                  </a:lnTo>
                  <a:lnTo>
                    <a:pt x="912508" y="1519949"/>
                  </a:lnTo>
                  <a:lnTo>
                    <a:pt x="967801" y="1529713"/>
                  </a:lnTo>
                  <a:lnTo>
                    <a:pt x="1024082" y="1538069"/>
                  </a:lnTo>
                  <a:lnTo>
                    <a:pt x="1081291" y="1544982"/>
                  </a:lnTo>
                  <a:lnTo>
                    <a:pt x="1139372" y="1550419"/>
                  </a:lnTo>
                  <a:lnTo>
                    <a:pt x="1198266" y="1554345"/>
                  </a:lnTo>
                  <a:lnTo>
                    <a:pt x="1257914" y="1556726"/>
                  </a:lnTo>
                  <a:lnTo>
                    <a:pt x="1318259" y="1557527"/>
                  </a:lnTo>
                  <a:lnTo>
                    <a:pt x="1378605" y="1556726"/>
                  </a:lnTo>
                  <a:lnTo>
                    <a:pt x="1438253" y="1554345"/>
                  </a:lnTo>
                  <a:lnTo>
                    <a:pt x="1497147" y="1550419"/>
                  </a:lnTo>
                  <a:lnTo>
                    <a:pt x="1555228" y="1544982"/>
                  </a:lnTo>
                  <a:lnTo>
                    <a:pt x="1612437" y="1538069"/>
                  </a:lnTo>
                  <a:lnTo>
                    <a:pt x="1668718" y="1529713"/>
                  </a:lnTo>
                  <a:lnTo>
                    <a:pt x="1724011" y="1519949"/>
                  </a:lnTo>
                  <a:lnTo>
                    <a:pt x="1778258" y="1508812"/>
                  </a:lnTo>
                  <a:lnTo>
                    <a:pt x="1831401" y="1496335"/>
                  </a:lnTo>
                  <a:lnTo>
                    <a:pt x="1883382" y="1482554"/>
                  </a:lnTo>
                  <a:lnTo>
                    <a:pt x="1934144" y="1467502"/>
                  </a:lnTo>
                  <a:lnTo>
                    <a:pt x="1983627" y="1451214"/>
                  </a:lnTo>
                  <a:lnTo>
                    <a:pt x="2031773" y="1433725"/>
                  </a:lnTo>
                  <a:lnTo>
                    <a:pt x="2078525" y="1415068"/>
                  </a:lnTo>
                  <a:lnTo>
                    <a:pt x="2123824" y="1395277"/>
                  </a:lnTo>
                  <a:lnTo>
                    <a:pt x="2167613" y="1374388"/>
                  </a:lnTo>
                  <a:lnTo>
                    <a:pt x="2209832" y="1352435"/>
                  </a:lnTo>
                  <a:lnTo>
                    <a:pt x="2250424" y="1329451"/>
                  </a:lnTo>
                  <a:lnTo>
                    <a:pt x="2289330" y="1305472"/>
                  </a:lnTo>
                  <a:lnTo>
                    <a:pt x="2326493" y="1280532"/>
                  </a:lnTo>
                  <a:lnTo>
                    <a:pt x="2361854" y="1254664"/>
                  </a:lnTo>
                  <a:lnTo>
                    <a:pt x="2395356" y="1227904"/>
                  </a:lnTo>
                  <a:lnTo>
                    <a:pt x="2426939" y="1200285"/>
                  </a:lnTo>
                  <a:lnTo>
                    <a:pt x="2456546" y="1171843"/>
                  </a:lnTo>
                  <a:lnTo>
                    <a:pt x="2484119" y="1142610"/>
                  </a:lnTo>
                  <a:lnTo>
                    <a:pt x="2509600" y="1112623"/>
                  </a:lnTo>
                  <a:lnTo>
                    <a:pt x="2532929" y="1081914"/>
                  </a:lnTo>
                  <a:lnTo>
                    <a:pt x="2572904" y="1018472"/>
                  </a:lnTo>
                  <a:lnTo>
                    <a:pt x="2603578" y="952558"/>
                  </a:lnTo>
                  <a:lnTo>
                    <a:pt x="2624486" y="884448"/>
                  </a:lnTo>
                  <a:lnTo>
                    <a:pt x="2635163" y="814415"/>
                  </a:lnTo>
                  <a:lnTo>
                    <a:pt x="2636520" y="778763"/>
                  </a:lnTo>
                  <a:lnTo>
                    <a:pt x="2635163" y="743112"/>
                  </a:lnTo>
                  <a:lnTo>
                    <a:pt x="2624486" y="673079"/>
                  </a:lnTo>
                  <a:lnTo>
                    <a:pt x="2603578" y="604969"/>
                  </a:lnTo>
                  <a:lnTo>
                    <a:pt x="2572904" y="539055"/>
                  </a:lnTo>
                  <a:lnTo>
                    <a:pt x="2532929" y="475613"/>
                  </a:lnTo>
                  <a:lnTo>
                    <a:pt x="2509600" y="444904"/>
                  </a:lnTo>
                  <a:lnTo>
                    <a:pt x="2484119" y="414917"/>
                  </a:lnTo>
                  <a:lnTo>
                    <a:pt x="2456546" y="385684"/>
                  </a:lnTo>
                  <a:lnTo>
                    <a:pt x="2426939" y="357242"/>
                  </a:lnTo>
                  <a:lnTo>
                    <a:pt x="2395356" y="329623"/>
                  </a:lnTo>
                  <a:lnTo>
                    <a:pt x="2361854" y="302863"/>
                  </a:lnTo>
                  <a:lnTo>
                    <a:pt x="2326493" y="276995"/>
                  </a:lnTo>
                  <a:lnTo>
                    <a:pt x="2289330" y="252055"/>
                  </a:lnTo>
                  <a:lnTo>
                    <a:pt x="2250424" y="228076"/>
                  </a:lnTo>
                  <a:lnTo>
                    <a:pt x="2209832" y="205092"/>
                  </a:lnTo>
                  <a:lnTo>
                    <a:pt x="2167613" y="183139"/>
                  </a:lnTo>
                  <a:lnTo>
                    <a:pt x="2123824" y="162250"/>
                  </a:lnTo>
                  <a:lnTo>
                    <a:pt x="2078525" y="142459"/>
                  </a:lnTo>
                  <a:lnTo>
                    <a:pt x="2031773" y="123802"/>
                  </a:lnTo>
                  <a:lnTo>
                    <a:pt x="1983627" y="106313"/>
                  </a:lnTo>
                  <a:lnTo>
                    <a:pt x="1934144" y="90025"/>
                  </a:lnTo>
                  <a:lnTo>
                    <a:pt x="1883382" y="74973"/>
                  </a:lnTo>
                  <a:lnTo>
                    <a:pt x="1831401" y="61192"/>
                  </a:lnTo>
                  <a:lnTo>
                    <a:pt x="1778258" y="48715"/>
                  </a:lnTo>
                  <a:lnTo>
                    <a:pt x="1724011" y="37578"/>
                  </a:lnTo>
                  <a:lnTo>
                    <a:pt x="1668718" y="27814"/>
                  </a:lnTo>
                  <a:lnTo>
                    <a:pt x="1612437" y="19458"/>
                  </a:lnTo>
                  <a:lnTo>
                    <a:pt x="1555228" y="12545"/>
                  </a:lnTo>
                  <a:lnTo>
                    <a:pt x="1497147" y="7108"/>
                  </a:lnTo>
                  <a:lnTo>
                    <a:pt x="1438253" y="3182"/>
                  </a:lnTo>
                  <a:lnTo>
                    <a:pt x="1378605" y="801"/>
                  </a:lnTo>
                  <a:lnTo>
                    <a:pt x="1318259" y="0"/>
                  </a:lnTo>
                  <a:close/>
                </a:path>
              </a:pathLst>
            </a:custGeom>
            <a:solidFill>
              <a:srgbClr val="92D050"/>
            </a:solidFill>
          </p:spPr>
          <p:txBody>
            <a:bodyPr wrap="square" lIns="0" tIns="0" rIns="0" bIns="0" rtlCol="0"/>
            <a:lstStyle/>
            <a:p>
              <a:endParaRPr/>
            </a:p>
          </p:txBody>
        </p:sp>
        <p:sp>
          <p:nvSpPr>
            <p:cNvPr id="4" name="object 4"/>
            <p:cNvSpPr/>
            <p:nvPr/>
          </p:nvSpPr>
          <p:spPr>
            <a:xfrm>
              <a:off x="3115818" y="1666494"/>
              <a:ext cx="2636520" cy="1557655"/>
            </a:xfrm>
            <a:custGeom>
              <a:avLst/>
              <a:gdLst/>
              <a:ahLst/>
              <a:cxnLst/>
              <a:rect l="l" t="t" r="r" b="b"/>
              <a:pathLst>
                <a:path w="2636520" h="1557655">
                  <a:moveTo>
                    <a:pt x="0" y="778763"/>
                  </a:moveTo>
                  <a:lnTo>
                    <a:pt x="5386" y="707873"/>
                  </a:lnTo>
                  <a:lnTo>
                    <a:pt x="21237" y="638767"/>
                  </a:lnTo>
                  <a:lnTo>
                    <a:pt x="47087" y="571720"/>
                  </a:lnTo>
                  <a:lnTo>
                    <a:pt x="82469" y="507008"/>
                  </a:lnTo>
                  <a:lnTo>
                    <a:pt x="126919" y="444904"/>
                  </a:lnTo>
                  <a:lnTo>
                    <a:pt x="152400" y="414917"/>
                  </a:lnTo>
                  <a:lnTo>
                    <a:pt x="179973" y="385684"/>
                  </a:lnTo>
                  <a:lnTo>
                    <a:pt x="209580" y="357242"/>
                  </a:lnTo>
                  <a:lnTo>
                    <a:pt x="241163" y="329623"/>
                  </a:lnTo>
                  <a:lnTo>
                    <a:pt x="274665" y="302863"/>
                  </a:lnTo>
                  <a:lnTo>
                    <a:pt x="310026" y="276995"/>
                  </a:lnTo>
                  <a:lnTo>
                    <a:pt x="347189" y="252055"/>
                  </a:lnTo>
                  <a:lnTo>
                    <a:pt x="386095" y="228076"/>
                  </a:lnTo>
                  <a:lnTo>
                    <a:pt x="426687" y="205092"/>
                  </a:lnTo>
                  <a:lnTo>
                    <a:pt x="468906" y="183139"/>
                  </a:lnTo>
                  <a:lnTo>
                    <a:pt x="512695" y="162250"/>
                  </a:lnTo>
                  <a:lnTo>
                    <a:pt x="557994" y="142459"/>
                  </a:lnTo>
                  <a:lnTo>
                    <a:pt x="604746" y="123802"/>
                  </a:lnTo>
                  <a:lnTo>
                    <a:pt x="652892" y="106313"/>
                  </a:lnTo>
                  <a:lnTo>
                    <a:pt x="702375" y="90025"/>
                  </a:lnTo>
                  <a:lnTo>
                    <a:pt x="753137" y="74973"/>
                  </a:lnTo>
                  <a:lnTo>
                    <a:pt x="805118" y="61192"/>
                  </a:lnTo>
                  <a:lnTo>
                    <a:pt x="858261" y="48715"/>
                  </a:lnTo>
                  <a:lnTo>
                    <a:pt x="912508" y="37578"/>
                  </a:lnTo>
                  <a:lnTo>
                    <a:pt x="967801" y="27814"/>
                  </a:lnTo>
                  <a:lnTo>
                    <a:pt x="1024082" y="19458"/>
                  </a:lnTo>
                  <a:lnTo>
                    <a:pt x="1081291" y="12545"/>
                  </a:lnTo>
                  <a:lnTo>
                    <a:pt x="1139372" y="7108"/>
                  </a:lnTo>
                  <a:lnTo>
                    <a:pt x="1198266" y="3182"/>
                  </a:lnTo>
                  <a:lnTo>
                    <a:pt x="1257914" y="801"/>
                  </a:lnTo>
                  <a:lnTo>
                    <a:pt x="1318259" y="0"/>
                  </a:lnTo>
                  <a:lnTo>
                    <a:pt x="1378605" y="801"/>
                  </a:lnTo>
                  <a:lnTo>
                    <a:pt x="1438253" y="3182"/>
                  </a:lnTo>
                  <a:lnTo>
                    <a:pt x="1497147" y="7108"/>
                  </a:lnTo>
                  <a:lnTo>
                    <a:pt x="1555228" y="12545"/>
                  </a:lnTo>
                  <a:lnTo>
                    <a:pt x="1612437" y="19458"/>
                  </a:lnTo>
                  <a:lnTo>
                    <a:pt x="1668718" y="27814"/>
                  </a:lnTo>
                  <a:lnTo>
                    <a:pt x="1724011" y="37578"/>
                  </a:lnTo>
                  <a:lnTo>
                    <a:pt x="1778258" y="48715"/>
                  </a:lnTo>
                  <a:lnTo>
                    <a:pt x="1831401" y="61192"/>
                  </a:lnTo>
                  <a:lnTo>
                    <a:pt x="1883382" y="74973"/>
                  </a:lnTo>
                  <a:lnTo>
                    <a:pt x="1934144" y="90025"/>
                  </a:lnTo>
                  <a:lnTo>
                    <a:pt x="1983627" y="106313"/>
                  </a:lnTo>
                  <a:lnTo>
                    <a:pt x="2031773" y="123802"/>
                  </a:lnTo>
                  <a:lnTo>
                    <a:pt x="2078525" y="142459"/>
                  </a:lnTo>
                  <a:lnTo>
                    <a:pt x="2123824" y="162250"/>
                  </a:lnTo>
                  <a:lnTo>
                    <a:pt x="2167613" y="183139"/>
                  </a:lnTo>
                  <a:lnTo>
                    <a:pt x="2209832" y="205092"/>
                  </a:lnTo>
                  <a:lnTo>
                    <a:pt x="2250424" y="228076"/>
                  </a:lnTo>
                  <a:lnTo>
                    <a:pt x="2289330" y="252055"/>
                  </a:lnTo>
                  <a:lnTo>
                    <a:pt x="2326493" y="276995"/>
                  </a:lnTo>
                  <a:lnTo>
                    <a:pt x="2361854" y="302863"/>
                  </a:lnTo>
                  <a:lnTo>
                    <a:pt x="2395356" y="329623"/>
                  </a:lnTo>
                  <a:lnTo>
                    <a:pt x="2426939" y="357242"/>
                  </a:lnTo>
                  <a:lnTo>
                    <a:pt x="2456546" y="385684"/>
                  </a:lnTo>
                  <a:lnTo>
                    <a:pt x="2484119" y="414917"/>
                  </a:lnTo>
                  <a:lnTo>
                    <a:pt x="2509600" y="444904"/>
                  </a:lnTo>
                  <a:lnTo>
                    <a:pt x="2532929" y="475613"/>
                  </a:lnTo>
                  <a:lnTo>
                    <a:pt x="2572904" y="539055"/>
                  </a:lnTo>
                  <a:lnTo>
                    <a:pt x="2603578" y="604969"/>
                  </a:lnTo>
                  <a:lnTo>
                    <a:pt x="2624486" y="673079"/>
                  </a:lnTo>
                  <a:lnTo>
                    <a:pt x="2635163" y="743112"/>
                  </a:lnTo>
                  <a:lnTo>
                    <a:pt x="2636520" y="778763"/>
                  </a:lnTo>
                  <a:lnTo>
                    <a:pt x="2635163" y="814415"/>
                  </a:lnTo>
                  <a:lnTo>
                    <a:pt x="2624486" y="884448"/>
                  </a:lnTo>
                  <a:lnTo>
                    <a:pt x="2603578" y="952558"/>
                  </a:lnTo>
                  <a:lnTo>
                    <a:pt x="2572904" y="1018472"/>
                  </a:lnTo>
                  <a:lnTo>
                    <a:pt x="2532929" y="1081914"/>
                  </a:lnTo>
                  <a:lnTo>
                    <a:pt x="2509600" y="1112623"/>
                  </a:lnTo>
                  <a:lnTo>
                    <a:pt x="2484119" y="1142610"/>
                  </a:lnTo>
                  <a:lnTo>
                    <a:pt x="2456546" y="1171843"/>
                  </a:lnTo>
                  <a:lnTo>
                    <a:pt x="2426939" y="1200285"/>
                  </a:lnTo>
                  <a:lnTo>
                    <a:pt x="2395356" y="1227904"/>
                  </a:lnTo>
                  <a:lnTo>
                    <a:pt x="2361854" y="1254664"/>
                  </a:lnTo>
                  <a:lnTo>
                    <a:pt x="2326493" y="1280532"/>
                  </a:lnTo>
                  <a:lnTo>
                    <a:pt x="2289330" y="1305472"/>
                  </a:lnTo>
                  <a:lnTo>
                    <a:pt x="2250424" y="1329451"/>
                  </a:lnTo>
                  <a:lnTo>
                    <a:pt x="2209832" y="1352435"/>
                  </a:lnTo>
                  <a:lnTo>
                    <a:pt x="2167613" y="1374388"/>
                  </a:lnTo>
                  <a:lnTo>
                    <a:pt x="2123824" y="1395277"/>
                  </a:lnTo>
                  <a:lnTo>
                    <a:pt x="2078525" y="1415068"/>
                  </a:lnTo>
                  <a:lnTo>
                    <a:pt x="2031773" y="1433725"/>
                  </a:lnTo>
                  <a:lnTo>
                    <a:pt x="1983627" y="1451214"/>
                  </a:lnTo>
                  <a:lnTo>
                    <a:pt x="1934144" y="1467502"/>
                  </a:lnTo>
                  <a:lnTo>
                    <a:pt x="1883382" y="1482554"/>
                  </a:lnTo>
                  <a:lnTo>
                    <a:pt x="1831401" y="1496335"/>
                  </a:lnTo>
                  <a:lnTo>
                    <a:pt x="1778258" y="1508812"/>
                  </a:lnTo>
                  <a:lnTo>
                    <a:pt x="1724011" y="1519949"/>
                  </a:lnTo>
                  <a:lnTo>
                    <a:pt x="1668718" y="1529713"/>
                  </a:lnTo>
                  <a:lnTo>
                    <a:pt x="1612437" y="1538069"/>
                  </a:lnTo>
                  <a:lnTo>
                    <a:pt x="1555228" y="1544982"/>
                  </a:lnTo>
                  <a:lnTo>
                    <a:pt x="1497147" y="1550419"/>
                  </a:lnTo>
                  <a:lnTo>
                    <a:pt x="1438253" y="1554345"/>
                  </a:lnTo>
                  <a:lnTo>
                    <a:pt x="1378605" y="1556726"/>
                  </a:lnTo>
                  <a:lnTo>
                    <a:pt x="1318259" y="1557527"/>
                  </a:lnTo>
                  <a:lnTo>
                    <a:pt x="1257914" y="1556726"/>
                  </a:lnTo>
                  <a:lnTo>
                    <a:pt x="1198266" y="1554345"/>
                  </a:lnTo>
                  <a:lnTo>
                    <a:pt x="1139372" y="1550419"/>
                  </a:lnTo>
                  <a:lnTo>
                    <a:pt x="1081291" y="1544982"/>
                  </a:lnTo>
                  <a:lnTo>
                    <a:pt x="1024082" y="1538069"/>
                  </a:lnTo>
                  <a:lnTo>
                    <a:pt x="967801" y="1529713"/>
                  </a:lnTo>
                  <a:lnTo>
                    <a:pt x="912508" y="1519949"/>
                  </a:lnTo>
                  <a:lnTo>
                    <a:pt x="858261" y="1508812"/>
                  </a:lnTo>
                  <a:lnTo>
                    <a:pt x="805118" y="1496335"/>
                  </a:lnTo>
                  <a:lnTo>
                    <a:pt x="753137" y="1482554"/>
                  </a:lnTo>
                  <a:lnTo>
                    <a:pt x="702375" y="1467502"/>
                  </a:lnTo>
                  <a:lnTo>
                    <a:pt x="652892" y="1451214"/>
                  </a:lnTo>
                  <a:lnTo>
                    <a:pt x="604746" y="1433725"/>
                  </a:lnTo>
                  <a:lnTo>
                    <a:pt x="557994" y="1415068"/>
                  </a:lnTo>
                  <a:lnTo>
                    <a:pt x="512695" y="1395277"/>
                  </a:lnTo>
                  <a:lnTo>
                    <a:pt x="468906" y="1374388"/>
                  </a:lnTo>
                  <a:lnTo>
                    <a:pt x="426687" y="1352435"/>
                  </a:lnTo>
                  <a:lnTo>
                    <a:pt x="386095" y="1329451"/>
                  </a:lnTo>
                  <a:lnTo>
                    <a:pt x="347189" y="1305472"/>
                  </a:lnTo>
                  <a:lnTo>
                    <a:pt x="310026" y="1280532"/>
                  </a:lnTo>
                  <a:lnTo>
                    <a:pt x="274665" y="1254664"/>
                  </a:lnTo>
                  <a:lnTo>
                    <a:pt x="241163" y="1227904"/>
                  </a:lnTo>
                  <a:lnTo>
                    <a:pt x="209580" y="1200285"/>
                  </a:lnTo>
                  <a:lnTo>
                    <a:pt x="179973" y="1171843"/>
                  </a:lnTo>
                  <a:lnTo>
                    <a:pt x="152400" y="1142610"/>
                  </a:lnTo>
                  <a:lnTo>
                    <a:pt x="126919" y="1112623"/>
                  </a:lnTo>
                  <a:lnTo>
                    <a:pt x="103590" y="1081914"/>
                  </a:lnTo>
                  <a:lnTo>
                    <a:pt x="63615" y="1018472"/>
                  </a:lnTo>
                  <a:lnTo>
                    <a:pt x="32941" y="952558"/>
                  </a:lnTo>
                  <a:lnTo>
                    <a:pt x="12033" y="884448"/>
                  </a:lnTo>
                  <a:lnTo>
                    <a:pt x="1356" y="814415"/>
                  </a:lnTo>
                  <a:lnTo>
                    <a:pt x="0" y="778763"/>
                  </a:lnTo>
                  <a:close/>
                </a:path>
              </a:pathLst>
            </a:custGeom>
            <a:ln w="25908">
              <a:solidFill>
                <a:srgbClr val="003D2C"/>
              </a:solidFill>
            </a:ln>
          </p:spPr>
          <p:txBody>
            <a:bodyPr wrap="square" lIns="0" tIns="0" rIns="0" bIns="0" rtlCol="0"/>
            <a:lstStyle/>
            <a:p>
              <a:endParaRPr/>
            </a:p>
          </p:txBody>
        </p:sp>
      </p:grpSp>
      <p:sp>
        <p:nvSpPr>
          <p:cNvPr id="5" name="object 5"/>
          <p:cNvSpPr txBox="1"/>
          <p:nvPr/>
        </p:nvSpPr>
        <p:spPr>
          <a:xfrm>
            <a:off x="3505200" y="2014855"/>
            <a:ext cx="1905000" cy="751488"/>
          </a:xfrm>
          <a:prstGeom prst="rect">
            <a:avLst/>
          </a:prstGeom>
        </p:spPr>
        <p:txBody>
          <a:bodyPr vert="horz" wrap="square" lIns="0" tIns="12700" rIns="0" bIns="0" rtlCol="0">
            <a:spAutoFit/>
          </a:bodyPr>
          <a:lstStyle/>
          <a:p>
            <a:pPr marL="12700" marR="5080" indent="-1905" algn="ctr">
              <a:spcBef>
                <a:spcPts val="100"/>
              </a:spcBef>
            </a:pPr>
            <a:r>
              <a:rPr sz="2400" spc="-25" dirty="0">
                <a:latin typeface="Arial MT"/>
                <a:cs typeface="Arial MT"/>
              </a:rPr>
              <a:t>PALIER</a:t>
            </a:r>
            <a:r>
              <a:rPr sz="2400" spc="-15" dirty="0">
                <a:latin typeface="Arial MT"/>
                <a:cs typeface="Arial MT"/>
              </a:rPr>
              <a:t> </a:t>
            </a:r>
            <a:r>
              <a:rPr sz="2400" spc="-5" dirty="0">
                <a:latin typeface="Arial MT"/>
                <a:cs typeface="Arial MT"/>
              </a:rPr>
              <a:t>2 </a:t>
            </a:r>
            <a:r>
              <a:rPr sz="2400" dirty="0">
                <a:latin typeface="Arial MT"/>
                <a:cs typeface="Arial MT"/>
              </a:rPr>
              <a:t> </a:t>
            </a:r>
            <a:r>
              <a:rPr lang="fr-FR" sz="2400" dirty="0">
                <a:latin typeface="Arial MT"/>
                <a:cs typeface="Arial MT"/>
              </a:rPr>
              <a:t>Observables</a:t>
            </a:r>
            <a:endParaRPr sz="2400" dirty="0">
              <a:latin typeface="Arial MT"/>
              <a:cs typeface="Arial MT"/>
            </a:endParaRPr>
          </a:p>
        </p:txBody>
      </p:sp>
      <p:grpSp>
        <p:nvGrpSpPr>
          <p:cNvPr id="6" name="object 6"/>
          <p:cNvGrpSpPr/>
          <p:nvPr/>
        </p:nvGrpSpPr>
        <p:grpSpPr>
          <a:xfrm>
            <a:off x="532765" y="1365579"/>
            <a:ext cx="2240915" cy="742315"/>
            <a:chOff x="1744916" y="679640"/>
            <a:chExt cx="2240915" cy="742315"/>
          </a:xfrm>
        </p:grpSpPr>
        <p:sp>
          <p:nvSpPr>
            <p:cNvPr id="7" name="object 7"/>
            <p:cNvSpPr/>
            <p:nvPr/>
          </p:nvSpPr>
          <p:spPr>
            <a:xfrm>
              <a:off x="1757934" y="692657"/>
              <a:ext cx="2214880" cy="716280"/>
            </a:xfrm>
            <a:custGeom>
              <a:avLst/>
              <a:gdLst/>
              <a:ahLst/>
              <a:cxnLst/>
              <a:rect l="l" t="t" r="r" b="b"/>
              <a:pathLst>
                <a:path w="2214879" h="716280">
                  <a:moveTo>
                    <a:pt x="2094992" y="0"/>
                  </a:moveTo>
                  <a:lnTo>
                    <a:pt x="119380" y="0"/>
                  </a:lnTo>
                  <a:lnTo>
                    <a:pt x="72919" y="9384"/>
                  </a:lnTo>
                  <a:lnTo>
                    <a:pt x="34972" y="34972"/>
                  </a:lnTo>
                  <a:lnTo>
                    <a:pt x="9384" y="72919"/>
                  </a:lnTo>
                  <a:lnTo>
                    <a:pt x="0" y="119379"/>
                  </a:lnTo>
                  <a:lnTo>
                    <a:pt x="0" y="596900"/>
                  </a:lnTo>
                  <a:lnTo>
                    <a:pt x="9384" y="643360"/>
                  </a:lnTo>
                  <a:lnTo>
                    <a:pt x="34972" y="681307"/>
                  </a:lnTo>
                  <a:lnTo>
                    <a:pt x="72919" y="706895"/>
                  </a:lnTo>
                  <a:lnTo>
                    <a:pt x="119380" y="716279"/>
                  </a:lnTo>
                  <a:lnTo>
                    <a:pt x="2094992" y="716279"/>
                  </a:lnTo>
                  <a:lnTo>
                    <a:pt x="2141452" y="706895"/>
                  </a:lnTo>
                  <a:lnTo>
                    <a:pt x="2179399" y="681307"/>
                  </a:lnTo>
                  <a:lnTo>
                    <a:pt x="2204987" y="643360"/>
                  </a:lnTo>
                  <a:lnTo>
                    <a:pt x="2214372" y="596900"/>
                  </a:lnTo>
                  <a:lnTo>
                    <a:pt x="2214372" y="119379"/>
                  </a:lnTo>
                  <a:lnTo>
                    <a:pt x="2204987" y="72919"/>
                  </a:lnTo>
                  <a:lnTo>
                    <a:pt x="2179399" y="34972"/>
                  </a:lnTo>
                  <a:lnTo>
                    <a:pt x="2141452" y="9384"/>
                  </a:lnTo>
                  <a:lnTo>
                    <a:pt x="2094992" y="0"/>
                  </a:lnTo>
                  <a:close/>
                </a:path>
              </a:pathLst>
            </a:custGeom>
            <a:solidFill>
              <a:srgbClr val="ABFFE9"/>
            </a:solidFill>
          </p:spPr>
          <p:txBody>
            <a:bodyPr wrap="square" lIns="0" tIns="0" rIns="0" bIns="0" rtlCol="0"/>
            <a:lstStyle/>
            <a:p>
              <a:endParaRPr/>
            </a:p>
          </p:txBody>
        </p:sp>
        <p:sp>
          <p:nvSpPr>
            <p:cNvPr id="8" name="object 8"/>
            <p:cNvSpPr/>
            <p:nvPr/>
          </p:nvSpPr>
          <p:spPr>
            <a:xfrm>
              <a:off x="1757934" y="692657"/>
              <a:ext cx="2214880" cy="716280"/>
            </a:xfrm>
            <a:custGeom>
              <a:avLst/>
              <a:gdLst/>
              <a:ahLst/>
              <a:cxnLst/>
              <a:rect l="l" t="t" r="r" b="b"/>
              <a:pathLst>
                <a:path w="2214879" h="716280">
                  <a:moveTo>
                    <a:pt x="0" y="119379"/>
                  </a:moveTo>
                  <a:lnTo>
                    <a:pt x="9384" y="72919"/>
                  </a:lnTo>
                  <a:lnTo>
                    <a:pt x="34972" y="34972"/>
                  </a:lnTo>
                  <a:lnTo>
                    <a:pt x="72919" y="9384"/>
                  </a:lnTo>
                  <a:lnTo>
                    <a:pt x="119380" y="0"/>
                  </a:lnTo>
                  <a:lnTo>
                    <a:pt x="2094992" y="0"/>
                  </a:lnTo>
                  <a:lnTo>
                    <a:pt x="2141452" y="9384"/>
                  </a:lnTo>
                  <a:lnTo>
                    <a:pt x="2179399" y="34972"/>
                  </a:lnTo>
                  <a:lnTo>
                    <a:pt x="2204987" y="72919"/>
                  </a:lnTo>
                  <a:lnTo>
                    <a:pt x="2214372" y="119379"/>
                  </a:lnTo>
                  <a:lnTo>
                    <a:pt x="2214372" y="596900"/>
                  </a:lnTo>
                  <a:lnTo>
                    <a:pt x="2204987" y="643360"/>
                  </a:lnTo>
                  <a:lnTo>
                    <a:pt x="2179399" y="681307"/>
                  </a:lnTo>
                  <a:lnTo>
                    <a:pt x="2141452" y="706895"/>
                  </a:lnTo>
                  <a:lnTo>
                    <a:pt x="2094992" y="716279"/>
                  </a:lnTo>
                  <a:lnTo>
                    <a:pt x="119380" y="716279"/>
                  </a:lnTo>
                  <a:lnTo>
                    <a:pt x="72919" y="706895"/>
                  </a:lnTo>
                  <a:lnTo>
                    <a:pt x="34972" y="681307"/>
                  </a:lnTo>
                  <a:lnTo>
                    <a:pt x="9384" y="643360"/>
                  </a:lnTo>
                  <a:lnTo>
                    <a:pt x="0" y="596900"/>
                  </a:lnTo>
                  <a:lnTo>
                    <a:pt x="0" y="119379"/>
                  </a:lnTo>
                  <a:close/>
                </a:path>
              </a:pathLst>
            </a:custGeom>
            <a:ln w="25908">
              <a:solidFill>
                <a:srgbClr val="003D2C"/>
              </a:solidFill>
            </a:ln>
          </p:spPr>
          <p:txBody>
            <a:bodyPr wrap="square" lIns="0" tIns="0" rIns="0" bIns="0" rtlCol="0"/>
            <a:lstStyle/>
            <a:p>
              <a:endParaRPr/>
            </a:p>
          </p:txBody>
        </p:sp>
      </p:grpSp>
      <p:sp>
        <p:nvSpPr>
          <p:cNvPr id="9" name="object 9"/>
          <p:cNvSpPr txBox="1">
            <a:spLocks noGrp="1"/>
          </p:cNvSpPr>
          <p:nvPr>
            <p:ph type="title"/>
          </p:nvPr>
        </p:nvSpPr>
        <p:spPr>
          <a:xfrm>
            <a:off x="666358" y="1356406"/>
            <a:ext cx="2214880" cy="751488"/>
          </a:xfrm>
          <a:prstGeom prst="rect">
            <a:avLst/>
          </a:prstGeom>
        </p:spPr>
        <p:txBody>
          <a:bodyPr vert="horz" wrap="square" lIns="0" tIns="12700" rIns="0" bIns="0" rtlCol="0" anchor="ctr">
            <a:spAutoFit/>
          </a:bodyPr>
          <a:lstStyle/>
          <a:p>
            <a:pPr marL="12700">
              <a:spcBef>
                <a:spcPts val="100"/>
              </a:spcBef>
            </a:pPr>
            <a:r>
              <a:rPr lang="fr-FR" sz="2400" dirty="0"/>
              <a:t>Avec ou sans saut</a:t>
            </a:r>
            <a:endParaRPr sz="2400" spc="-10" dirty="0"/>
          </a:p>
        </p:txBody>
      </p:sp>
      <p:grpSp>
        <p:nvGrpSpPr>
          <p:cNvPr id="10" name="object 10"/>
          <p:cNvGrpSpPr/>
          <p:nvPr/>
        </p:nvGrpSpPr>
        <p:grpSpPr>
          <a:xfrm>
            <a:off x="292905" y="3338974"/>
            <a:ext cx="3046786" cy="1111868"/>
            <a:chOff x="412940" y="2253932"/>
            <a:chExt cx="2239010" cy="741045"/>
          </a:xfrm>
        </p:grpSpPr>
        <p:sp>
          <p:nvSpPr>
            <p:cNvPr id="11" name="object 11"/>
            <p:cNvSpPr/>
            <p:nvPr/>
          </p:nvSpPr>
          <p:spPr>
            <a:xfrm>
              <a:off x="425957" y="2266950"/>
              <a:ext cx="2212975" cy="715010"/>
            </a:xfrm>
            <a:custGeom>
              <a:avLst/>
              <a:gdLst/>
              <a:ahLst/>
              <a:cxnLst/>
              <a:rect l="l" t="t" r="r" b="b"/>
              <a:pathLst>
                <a:path w="2212975" h="715010">
                  <a:moveTo>
                    <a:pt x="2093722" y="0"/>
                  </a:moveTo>
                  <a:lnTo>
                    <a:pt x="119126" y="0"/>
                  </a:lnTo>
                  <a:lnTo>
                    <a:pt x="72759" y="9362"/>
                  </a:lnTo>
                  <a:lnTo>
                    <a:pt x="34893" y="34893"/>
                  </a:lnTo>
                  <a:lnTo>
                    <a:pt x="9362" y="72759"/>
                  </a:lnTo>
                  <a:lnTo>
                    <a:pt x="0" y="119125"/>
                  </a:lnTo>
                  <a:lnTo>
                    <a:pt x="0" y="595630"/>
                  </a:lnTo>
                  <a:lnTo>
                    <a:pt x="9362" y="641996"/>
                  </a:lnTo>
                  <a:lnTo>
                    <a:pt x="34893" y="679862"/>
                  </a:lnTo>
                  <a:lnTo>
                    <a:pt x="72759" y="705393"/>
                  </a:lnTo>
                  <a:lnTo>
                    <a:pt x="119126" y="714756"/>
                  </a:lnTo>
                  <a:lnTo>
                    <a:pt x="2093722" y="714756"/>
                  </a:lnTo>
                  <a:lnTo>
                    <a:pt x="2140088" y="705393"/>
                  </a:lnTo>
                  <a:lnTo>
                    <a:pt x="2177954" y="679862"/>
                  </a:lnTo>
                  <a:lnTo>
                    <a:pt x="2203485" y="641996"/>
                  </a:lnTo>
                  <a:lnTo>
                    <a:pt x="2212848" y="595630"/>
                  </a:lnTo>
                  <a:lnTo>
                    <a:pt x="2212848" y="119125"/>
                  </a:lnTo>
                  <a:lnTo>
                    <a:pt x="2203485" y="72759"/>
                  </a:lnTo>
                  <a:lnTo>
                    <a:pt x="2177954" y="34893"/>
                  </a:lnTo>
                  <a:lnTo>
                    <a:pt x="2140088" y="9362"/>
                  </a:lnTo>
                  <a:lnTo>
                    <a:pt x="2093722" y="0"/>
                  </a:lnTo>
                  <a:close/>
                </a:path>
              </a:pathLst>
            </a:custGeom>
            <a:solidFill>
              <a:srgbClr val="ABFFE9"/>
            </a:solidFill>
          </p:spPr>
          <p:txBody>
            <a:bodyPr wrap="square" lIns="0" tIns="0" rIns="0" bIns="0" rtlCol="0"/>
            <a:lstStyle/>
            <a:p>
              <a:endParaRPr/>
            </a:p>
          </p:txBody>
        </p:sp>
        <p:sp>
          <p:nvSpPr>
            <p:cNvPr id="12" name="object 12"/>
            <p:cNvSpPr/>
            <p:nvPr/>
          </p:nvSpPr>
          <p:spPr>
            <a:xfrm>
              <a:off x="425957" y="2266950"/>
              <a:ext cx="2212975" cy="715010"/>
            </a:xfrm>
            <a:custGeom>
              <a:avLst/>
              <a:gdLst/>
              <a:ahLst/>
              <a:cxnLst/>
              <a:rect l="l" t="t" r="r" b="b"/>
              <a:pathLst>
                <a:path w="2212975" h="715010">
                  <a:moveTo>
                    <a:pt x="0" y="119125"/>
                  </a:moveTo>
                  <a:lnTo>
                    <a:pt x="9362" y="72759"/>
                  </a:lnTo>
                  <a:lnTo>
                    <a:pt x="34893" y="34893"/>
                  </a:lnTo>
                  <a:lnTo>
                    <a:pt x="72759" y="9362"/>
                  </a:lnTo>
                  <a:lnTo>
                    <a:pt x="119126" y="0"/>
                  </a:lnTo>
                  <a:lnTo>
                    <a:pt x="2093722" y="0"/>
                  </a:lnTo>
                  <a:lnTo>
                    <a:pt x="2140088" y="9362"/>
                  </a:lnTo>
                  <a:lnTo>
                    <a:pt x="2177954" y="34893"/>
                  </a:lnTo>
                  <a:lnTo>
                    <a:pt x="2203485" y="72759"/>
                  </a:lnTo>
                  <a:lnTo>
                    <a:pt x="2212848" y="119125"/>
                  </a:lnTo>
                  <a:lnTo>
                    <a:pt x="2212848" y="595630"/>
                  </a:lnTo>
                  <a:lnTo>
                    <a:pt x="2203485" y="641996"/>
                  </a:lnTo>
                  <a:lnTo>
                    <a:pt x="2177954" y="679862"/>
                  </a:lnTo>
                  <a:lnTo>
                    <a:pt x="2140088" y="705393"/>
                  </a:lnTo>
                  <a:lnTo>
                    <a:pt x="2093722" y="714756"/>
                  </a:lnTo>
                  <a:lnTo>
                    <a:pt x="119126" y="714756"/>
                  </a:lnTo>
                  <a:lnTo>
                    <a:pt x="72759" y="705393"/>
                  </a:lnTo>
                  <a:lnTo>
                    <a:pt x="34893" y="679862"/>
                  </a:lnTo>
                  <a:lnTo>
                    <a:pt x="9362" y="641996"/>
                  </a:lnTo>
                  <a:lnTo>
                    <a:pt x="0" y="595630"/>
                  </a:lnTo>
                  <a:lnTo>
                    <a:pt x="0" y="119125"/>
                  </a:lnTo>
                  <a:close/>
                </a:path>
              </a:pathLst>
            </a:custGeom>
            <a:ln w="25908">
              <a:solidFill>
                <a:srgbClr val="003D2C"/>
              </a:solidFill>
            </a:ln>
          </p:spPr>
          <p:txBody>
            <a:bodyPr wrap="square" lIns="0" tIns="0" rIns="0" bIns="0" rtlCol="0"/>
            <a:lstStyle/>
            <a:p>
              <a:endParaRPr/>
            </a:p>
          </p:txBody>
        </p:sp>
      </p:grpSp>
      <p:sp>
        <p:nvSpPr>
          <p:cNvPr id="13" name="object 13"/>
          <p:cNvSpPr txBox="1"/>
          <p:nvPr/>
        </p:nvSpPr>
        <p:spPr>
          <a:xfrm>
            <a:off x="609600" y="3609990"/>
            <a:ext cx="2362200" cy="382156"/>
          </a:xfrm>
          <a:prstGeom prst="rect">
            <a:avLst/>
          </a:prstGeom>
        </p:spPr>
        <p:txBody>
          <a:bodyPr vert="horz" wrap="square" lIns="0" tIns="12700" rIns="0" bIns="0" rtlCol="0">
            <a:spAutoFit/>
          </a:bodyPr>
          <a:lstStyle/>
          <a:p>
            <a:pPr marL="12700">
              <a:spcBef>
                <a:spcPts val="100"/>
              </a:spcBef>
            </a:pPr>
            <a:r>
              <a:rPr sz="2400" spc="-5" dirty="0">
                <a:latin typeface="Arial MT"/>
                <a:cs typeface="Arial MT"/>
              </a:rPr>
              <a:t>Regagner</a:t>
            </a:r>
            <a:r>
              <a:rPr sz="2400" spc="-15" dirty="0">
                <a:latin typeface="Arial MT"/>
                <a:cs typeface="Arial MT"/>
              </a:rPr>
              <a:t> </a:t>
            </a:r>
            <a:r>
              <a:rPr sz="2400" spc="-5" dirty="0">
                <a:latin typeface="Arial MT"/>
                <a:cs typeface="Arial MT"/>
              </a:rPr>
              <a:t>le</a:t>
            </a:r>
            <a:r>
              <a:rPr sz="2400" spc="-45" dirty="0">
                <a:latin typeface="Arial MT"/>
                <a:cs typeface="Arial MT"/>
              </a:rPr>
              <a:t> </a:t>
            </a:r>
            <a:r>
              <a:rPr sz="2400" spc="-5" dirty="0">
                <a:latin typeface="Arial MT"/>
                <a:cs typeface="Arial MT"/>
              </a:rPr>
              <a:t>bord</a:t>
            </a:r>
            <a:endParaRPr sz="2400" dirty="0">
              <a:latin typeface="Arial MT"/>
              <a:cs typeface="Arial MT"/>
            </a:endParaRPr>
          </a:p>
        </p:txBody>
      </p:sp>
      <p:grpSp>
        <p:nvGrpSpPr>
          <p:cNvPr id="14" name="object 14"/>
          <p:cNvGrpSpPr/>
          <p:nvPr/>
        </p:nvGrpSpPr>
        <p:grpSpPr>
          <a:xfrm>
            <a:off x="4800600" y="269931"/>
            <a:ext cx="3530137" cy="1279298"/>
            <a:chOff x="5317172" y="958532"/>
            <a:chExt cx="3343910" cy="742315"/>
          </a:xfrm>
        </p:grpSpPr>
        <p:sp>
          <p:nvSpPr>
            <p:cNvPr id="15" name="object 15"/>
            <p:cNvSpPr/>
            <p:nvPr/>
          </p:nvSpPr>
          <p:spPr>
            <a:xfrm>
              <a:off x="5330189" y="971549"/>
              <a:ext cx="3317875" cy="716280"/>
            </a:xfrm>
            <a:custGeom>
              <a:avLst/>
              <a:gdLst/>
              <a:ahLst/>
              <a:cxnLst/>
              <a:rect l="l" t="t" r="r" b="b"/>
              <a:pathLst>
                <a:path w="3317875" h="716280">
                  <a:moveTo>
                    <a:pt x="3198367" y="0"/>
                  </a:moveTo>
                  <a:lnTo>
                    <a:pt x="119380" y="0"/>
                  </a:lnTo>
                  <a:lnTo>
                    <a:pt x="72919" y="9384"/>
                  </a:lnTo>
                  <a:lnTo>
                    <a:pt x="34972" y="34972"/>
                  </a:lnTo>
                  <a:lnTo>
                    <a:pt x="9384" y="72919"/>
                  </a:lnTo>
                  <a:lnTo>
                    <a:pt x="0" y="119379"/>
                  </a:lnTo>
                  <a:lnTo>
                    <a:pt x="0" y="596900"/>
                  </a:lnTo>
                  <a:lnTo>
                    <a:pt x="9384" y="643360"/>
                  </a:lnTo>
                  <a:lnTo>
                    <a:pt x="34972" y="681307"/>
                  </a:lnTo>
                  <a:lnTo>
                    <a:pt x="72919" y="706895"/>
                  </a:lnTo>
                  <a:lnTo>
                    <a:pt x="119380" y="716279"/>
                  </a:lnTo>
                  <a:lnTo>
                    <a:pt x="3198367" y="716279"/>
                  </a:lnTo>
                  <a:lnTo>
                    <a:pt x="3244828" y="706895"/>
                  </a:lnTo>
                  <a:lnTo>
                    <a:pt x="3282775" y="681307"/>
                  </a:lnTo>
                  <a:lnTo>
                    <a:pt x="3308363" y="643360"/>
                  </a:lnTo>
                  <a:lnTo>
                    <a:pt x="3317748" y="596900"/>
                  </a:lnTo>
                  <a:lnTo>
                    <a:pt x="3317748" y="119379"/>
                  </a:lnTo>
                  <a:lnTo>
                    <a:pt x="3308363" y="72919"/>
                  </a:lnTo>
                  <a:lnTo>
                    <a:pt x="3282775" y="34972"/>
                  </a:lnTo>
                  <a:lnTo>
                    <a:pt x="3244828" y="9384"/>
                  </a:lnTo>
                  <a:lnTo>
                    <a:pt x="3198367" y="0"/>
                  </a:lnTo>
                  <a:close/>
                </a:path>
              </a:pathLst>
            </a:custGeom>
            <a:solidFill>
              <a:srgbClr val="ABFFE9"/>
            </a:solidFill>
          </p:spPr>
          <p:txBody>
            <a:bodyPr wrap="square" lIns="0" tIns="0" rIns="0" bIns="0" rtlCol="0"/>
            <a:lstStyle/>
            <a:p>
              <a:endParaRPr/>
            </a:p>
          </p:txBody>
        </p:sp>
        <p:sp>
          <p:nvSpPr>
            <p:cNvPr id="16" name="object 16"/>
            <p:cNvSpPr/>
            <p:nvPr/>
          </p:nvSpPr>
          <p:spPr>
            <a:xfrm>
              <a:off x="5330189" y="971549"/>
              <a:ext cx="3317875" cy="716280"/>
            </a:xfrm>
            <a:custGeom>
              <a:avLst/>
              <a:gdLst/>
              <a:ahLst/>
              <a:cxnLst/>
              <a:rect l="l" t="t" r="r" b="b"/>
              <a:pathLst>
                <a:path w="3317875" h="716280">
                  <a:moveTo>
                    <a:pt x="0" y="119379"/>
                  </a:moveTo>
                  <a:lnTo>
                    <a:pt x="9384" y="72919"/>
                  </a:lnTo>
                  <a:lnTo>
                    <a:pt x="34972" y="34972"/>
                  </a:lnTo>
                  <a:lnTo>
                    <a:pt x="72919" y="9384"/>
                  </a:lnTo>
                  <a:lnTo>
                    <a:pt x="119380" y="0"/>
                  </a:lnTo>
                  <a:lnTo>
                    <a:pt x="3198367" y="0"/>
                  </a:lnTo>
                  <a:lnTo>
                    <a:pt x="3244828" y="9384"/>
                  </a:lnTo>
                  <a:lnTo>
                    <a:pt x="3282775" y="34972"/>
                  </a:lnTo>
                  <a:lnTo>
                    <a:pt x="3308363" y="72919"/>
                  </a:lnTo>
                  <a:lnTo>
                    <a:pt x="3317748" y="119379"/>
                  </a:lnTo>
                  <a:lnTo>
                    <a:pt x="3317748" y="596900"/>
                  </a:lnTo>
                  <a:lnTo>
                    <a:pt x="3308363" y="643360"/>
                  </a:lnTo>
                  <a:lnTo>
                    <a:pt x="3282775" y="681307"/>
                  </a:lnTo>
                  <a:lnTo>
                    <a:pt x="3244828" y="706895"/>
                  </a:lnTo>
                  <a:lnTo>
                    <a:pt x="3198367" y="716279"/>
                  </a:lnTo>
                  <a:lnTo>
                    <a:pt x="119380" y="716279"/>
                  </a:lnTo>
                  <a:lnTo>
                    <a:pt x="72919" y="706895"/>
                  </a:lnTo>
                  <a:lnTo>
                    <a:pt x="34972" y="681307"/>
                  </a:lnTo>
                  <a:lnTo>
                    <a:pt x="9384" y="643360"/>
                  </a:lnTo>
                  <a:lnTo>
                    <a:pt x="0" y="596900"/>
                  </a:lnTo>
                  <a:lnTo>
                    <a:pt x="0" y="119379"/>
                  </a:lnTo>
                  <a:close/>
                </a:path>
              </a:pathLst>
            </a:custGeom>
            <a:ln w="25908">
              <a:solidFill>
                <a:srgbClr val="003D2C"/>
              </a:solidFill>
            </a:ln>
          </p:spPr>
          <p:txBody>
            <a:bodyPr wrap="square" lIns="0" tIns="0" rIns="0" bIns="0" rtlCol="0"/>
            <a:lstStyle/>
            <a:p>
              <a:endParaRPr/>
            </a:p>
          </p:txBody>
        </p:sp>
      </p:grpSp>
      <p:sp>
        <p:nvSpPr>
          <p:cNvPr id="17" name="object 17"/>
          <p:cNvSpPr txBox="1"/>
          <p:nvPr/>
        </p:nvSpPr>
        <p:spPr>
          <a:xfrm>
            <a:off x="4939393" y="576118"/>
            <a:ext cx="3353496" cy="751488"/>
          </a:xfrm>
          <a:prstGeom prst="rect">
            <a:avLst/>
          </a:prstGeom>
        </p:spPr>
        <p:txBody>
          <a:bodyPr vert="horz" wrap="square" lIns="0" tIns="12700" rIns="0" bIns="0" rtlCol="0">
            <a:spAutoFit/>
          </a:bodyPr>
          <a:lstStyle/>
          <a:p>
            <a:pPr marL="317492" marR="5080" indent="-304793">
              <a:spcBef>
                <a:spcPts val="100"/>
              </a:spcBef>
            </a:pPr>
            <a:r>
              <a:rPr sz="2400" spc="-35" dirty="0">
                <a:latin typeface="Arial MT"/>
                <a:cs typeface="Arial MT"/>
              </a:rPr>
              <a:t>Toucher</a:t>
            </a:r>
            <a:r>
              <a:rPr sz="2400" spc="-10" dirty="0">
                <a:latin typeface="Arial MT"/>
                <a:cs typeface="Arial MT"/>
              </a:rPr>
              <a:t> </a:t>
            </a:r>
            <a:r>
              <a:rPr sz="2400" spc="-5" dirty="0">
                <a:latin typeface="Arial MT"/>
                <a:cs typeface="Arial MT"/>
              </a:rPr>
              <a:t>le fond</a:t>
            </a:r>
            <a:r>
              <a:rPr sz="2400" dirty="0">
                <a:latin typeface="Arial MT"/>
                <a:cs typeface="Arial MT"/>
              </a:rPr>
              <a:t> </a:t>
            </a:r>
            <a:r>
              <a:rPr sz="2400" spc="-5" dirty="0">
                <a:latin typeface="Arial MT"/>
                <a:cs typeface="Arial MT"/>
              </a:rPr>
              <a:t>avec les </a:t>
            </a:r>
            <a:r>
              <a:rPr sz="2400" spc="-484" dirty="0">
                <a:latin typeface="Arial MT"/>
                <a:cs typeface="Arial MT"/>
              </a:rPr>
              <a:t> </a:t>
            </a:r>
            <a:r>
              <a:rPr sz="2400" spc="-5" dirty="0">
                <a:latin typeface="Arial MT"/>
                <a:cs typeface="Arial MT"/>
              </a:rPr>
              <a:t>pieds</a:t>
            </a:r>
            <a:r>
              <a:rPr sz="2400" dirty="0">
                <a:latin typeface="Arial MT"/>
                <a:cs typeface="Arial MT"/>
              </a:rPr>
              <a:t> </a:t>
            </a:r>
            <a:r>
              <a:rPr sz="2400" spc="-5" dirty="0">
                <a:latin typeface="Arial MT"/>
                <a:cs typeface="Arial MT"/>
              </a:rPr>
              <a:t>(prof. 1m40)</a:t>
            </a:r>
            <a:endParaRPr sz="2400" dirty="0">
              <a:latin typeface="Arial MT"/>
              <a:cs typeface="Arial MT"/>
            </a:endParaRPr>
          </a:p>
        </p:txBody>
      </p:sp>
      <p:grpSp>
        <p:nvGrpSpPr>
          <p:cNvPr id="22" name="object 22"/>
          <p:cNvGrpSpPr/>
          <p:nvPr/>
        </p:nvGrpSpPr>
        <p:grpSpPr>
          <a:xfrm>
            <a:off x="5547868" y="2917064"/>
            <a:ext cx="3317875" cy="1000378"/>
            <a:chOff x="6348984" y="2976372"/>
            <a:chExt cx="2240280" cy="742315"/>
          </a:xfrm>
        </p:grpSpPr>
        <p:sp>
          <p:nvSpPr>
            <p:cNvPr id="23" name="object 23"/>
            <p:cNvSpPr/>
            <p:nvPr/>
          </p:nvSpPr>
          <p:spPr>
            <a:xfrm>
              <a:off x="6361938" y="2989326"/>
              <a:ext cx="2214880" cy="716280"/>
            </a:xfrm>
            <a:custGeom>
              <a:avLst/>
              <a:gdLst/>
              <a:ahLst/>
              <a:cxnLst/>
              <a:rect l="l" t="t" r="r" b="b"/>
              <a:pathLst>
                <a:path w="2214879" h="716279">
                  <a:moveTo>
                    <a:pt x="2094991" y="0"/>
                  </a:moveTo>
                  <a:lnTo>
                    <a:pt x="119379" y="0"/>
                  </a:lnTo>
                  <a:lnTo>
                    <a:pt x="72919" y="9384"/>
                  </a:lnTo>
                  <a:lnTo>
                    <a:pt x="34972" y="34972"/>
                  </a:lnTo>
                  <a:lnTo>
                    <a:pt x="9384" y="72919"/>
                  </a:lnTo>
                  <a:lnTo>
                    <a:pt x="0" y="119380"/>
                  </a:lnTo>
                  <a:lnTo>
                    <a:pt x="0" y="596900"/>
                  </a:lnTo>
                  <a:lnTo>
                    <a:pt x="9384" y="643360"/>
                  </a:lnTo>
                  <a:lnTo>
                    <a:pt x="34972" y="681307"/>
                  </a:lnTo>
                  <a:lnTo>
                    <a:pt x="72919" y="706895"/>
                  </a:lnTo>
                  <a:lnTo>
                    <a:pt x="119379" y="716280"/>
                  </a:lnTo>
                  <a:lnTo>
                    <a:pt x="2094991" y="716280"/>
                  </a:lnTo>
                  <a:lnTo>
                    <a:pt x="2141452" y="706895"/>
                  </a:lnTo>
                  <a:lnTo>
                    <a:pt x="2179399" y="681307"/>
                  </a:lnTo>
                  <a:lnTo>
                    <a:pt x="2204987" y="643360"/>
                  </a:lnTo>
                  <a:lnTo>
                    <a:pt x="2214371" y="596900"/>
                  </a:lnTo>
                  <a:lnTo>
                    <a:pt x="2214371" y="119380"/>
                  </a:lnTo>
                  <a:lnTo>
                    <a:pt x="2204987" y="72919"/>
                  </a:lnTo>
                  <a:lnTo>
                    <a:pt x="2179399" y="34972"/>
                  </a:lnTo>
                  <a:lnTo>
                    <a:pt x="2141452" y="9384"/>
                  </a:lnTo>
                  <a:lnTo>
                    <a:pt x="2094991" y="0"/>
                  </a:lnTo>
                  <a:close/>
                </a:path>
              </a:pathLst>
            </a:custGeom>
            <a:solidFill>
              <a:srgbClr val="ABFFE9"/>
            </a:solidFill>
          </p:spPr>
          <p:txBody>
            <a:bodyPr wrap="square" lIns="0" tIns="0" rIns="0" bIns="0" rtlCol="0"/>
            <a:lstStyle/>
            <a:p>
              <a:endParaRPr/>
            </a:p>
          </p:txBody>
        </p:sp>
        <p:sp>
          <p:nvSpPr>
            <p:cNvPr id="24" name="object 24"/>
            <p:cNvSpPr/>
            <p:nvPr/>
          </p:nvSpPr>
          <p:spPr>
            <a:xfrm>
              <a:off x="6361938" y="2989326"/>
              <a:ext cx="2214880" cy="716280"/>
            </a:xfrm>
            <a:custGeom>
              <a:avLst/>
              <a:gdLst/>
              <a:ahLst/>
              <a:cxnLst/>
              <a:rect l="l" t="t" r="r" b="b"/>
              <a:pathLst>
                <a:path w="2214879" h="716279">
                  <a:moveTo>
                    <a:pt x="0" y="119380"/>
                  </a:moveTo>
                  <a:lnTo>
                    <a:pt x="9384" y="72919"/>
                  </a:lnTo>
                  <a:lnTo>
                    <a:pt x="34972" y="34972"/>
                  </a:lnTo>
                  <a:lnTo>
                    <a:pt x="72919" y="9384"/>
                  </a:lnTo>
                  <a:lnTo>
                    <a:pt x="119379" y="0"/>
                  </a:lnTo>
                  <a:lnTo>
                    <a:pt x="2094991" y="0"/>
                  </a:lnTo>
                  <a:lnTo>
                    <a:pt x="2141452" y="9384"/>
                  </a:lnTo>
                  <a:lnTo>
                    <a:pt x="2179399" y="34972"/>
                  </a:lnTo>
                  <a:lnTo>
                    <a:pt x="2204987" y="72919"/>
                  </a:lnTo>
                  <a:lnTo>
                    <a:pt x="2214371" y="119380"/>
                  </a:lnTo>
                  <a:lnTo>
                    <a:pt x="2214371" y="596900"/>
                  </a:lnTo>
                  <a:lnTo>
                    <a:pt x="2204987" y="643360"/>
                  </a:lnTo>
                  <a:lnTo>
                    <a:pt x="2179399" y="681307"/>
                  </a:lnTo>
                  <a:lnTo>
                    <a:pt x="2141452" y="706895"/>
                  </a:lnTo>
                  <a:lnTo>
                    <a:pt x="2094991" y="716280"/>
                  </a:lnTo>
                  <a:lnTo>
                    <a:pt x="119379" y="716280"/>
                  </a:lnTo>
                  <a:lnTo>
                    <a:pt x="72919" y="706895"/>
                  </a:lnTo>
                  <a:lnTo>
                    <a:pt x="34972" y="681307"/>
                  </a:lnTo>
                  <a:lnTo>
                    <a:pt x="9384" y="643360"/>
                  </a:lnTo>
                  <a:lnTo>
                    <a:pt x="0" y="596900"/>
                  </a:lnTo>
                  <a:lnTo>
                    <a:pt x="0" y="119380"/>
                  </a:lnTo>
                  <a:close/>
                </a:path>
              </a:pathLst>
            </a:custGeom>
            <a:ln w="25908">
              <a:solidFill>
                <a:srgbClr val="003D2C"/>
              </a:solidFill>
            </a:ln>
          </p:spPr>
          <p:txBody>
            <a:bodyPr wrap="square" lIns="0" tIns="0" rIns="0" bIns="0" rtlCol="0"/>
            <a:lstStyle/>
            <a:p>
              <a:endParaRPr/>
            </a:p>
          </p:txBody>
        </p:sp>
      </p:grpSp>
      <p:sp>
        <p:nvSpPr>
          <p:cNvPr id="25" name="object 25"/>
          <p:cNvSpPr txBox="1"/>
          <p:nvPr/>
        </p:nvSpPr>
        <p:spPr>
          <a:xfrm>
            <a:off x="5752338" y="3041423"/>
            <a:ext cx="3011358" cy="751488"/>
          </a:xfrm>
          <a:prstGeom prst="rect">
            <a:avLst/>
          </a:prstGeom>
        </p:spPr>
        <p:txBody>
          <a:bodyPr vert="horz" wrap="square" lIns="0" tIns="12700" rIns="0" bIns="0" rtlCol="0">
            <a:spAutoFit/>
          </a:bodyPr>
          <a:lstStyle/>
          <a:p>
            <a:pPr marL="12700" marR="5080" indent="-1270" algn="ctr">
              <a:spcBef>
                <a:spcPts val="100"/>
              </a:spcBef>
            </a:pPr>
            <a:r>
              <a:rPr sz="2400" spc="-5" dirty="0">
                <a:latin typeface="Arial MT"/>
                <a:cs typeface="Arial MT"/>
              </a:rPr>
              <a:t>Se</a:t>
            </a:r>
            <a:r>
              <a:rPr sz="2400" spc="490" dirty="0">
                <a:latin typeface="Arial MT"/>
                <a:cs typeface="Arial MT"/>
              </a:rPr>
              <a:t> </a:t>
            </a:r>
            <a:r>
              <a:rPr sz="2400" spc="-5" dirty="0">
                <a:latin typeface="Arial MT"/>
                <a:cs typeface="Arial MT"/>
              </a:rPr>
              <a:t>laisser </a:t>
            </a:r>
            <a:r>
              <a:rPr sz="2400" dirty="0">
                <a:latin typeface="Arial MT"/>
                <a:cs typeface="Arial MT"/>
              </a:rPr>
              <a:t> </a:t>
            </a:r>
            <a:r>
              <a:rPr sz="2400" spc="-5" dirty="0">
                <a:latin typeface="Arial MT"/>
                <a:cs typeface="Arial MT"/>
              </a:rPr>
              <a:t>remonter </a:t>
            </a:r>
            <a:r>
              <a:rPr sz="2400" dirty="0">
                <a:latin typeface="Arial MT"/>
                <a:cs typeface="Arial MT"/>
              </a:rPr>
              <a:t> </a:t>
            </a:r>
            <a:r>
              <a:rPr sz="2400" spc="-5" dirty="0">
                <a:latin typeface="Arial MT"/>
                <a:cs typeface="Arial MT"/>
              </a:rPr>
              <a:t>(remontée</a:t>
            </a:r>
            <a:r>
              <a:rPr sz="2400" spc="-50" dirty="0">
                <a:latin typeface="Arial MT"/>
                <a:cs typeface="Arial MT"/>
              </a:rPr>
              <a:t> </a:t>
            </a:r>
            <a:r>
              <a:rPr sz="2400" spc="-5" dirty="0">
                <a:latin typeface="Arial MT"/>
                <a:cs typeface="Arial MT"/>
              </a:rPr>
              <a:t>passive)</a:t>
            </a:r>
            <a:endParaRPr sz="2400" dirty="0">
              <a:latin typeface="Arial MT"/>
              <a:cs typeface="Arial MT"/>
            </a:endParaRPr>
          </a:p>
        </p:txBody>
      </p:sp>
    </p:spTree>
    <p:extLst>
      <p:ext uri="{BB962C8B-B14F-4D97-AF65-F5344CB8AC3E}">
        <p14:creationId xmlns:p14="http://schemas.microsoft.com/office/powerpoint/2010/main" val="606704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88898" y="692658"/>
            <a:ext cx="4663440" cy="2531491"/>
            <a:chOff x="1088898" y="692658"/>
            <a:chExt cx="4663440" cy="2531491"/>
          </a:xfrm>
        </p:grpSpPr>
        <p:sp>
          <p:nvSpPr>
            <p:cNvPr id="3" name="object 3"/>
            <p:cNvSpPr/>
            <p:nvPr/>
          </p:nvSpPr>
          <p:spPr>
            <a:xfrm>
              <a:off x="3115818" y="1666494"/>
              <a:ext cx="2636520" cy="1557655"/>
            </a:xfrm>
            <a:custGeom>
              <a:avLst/>
              <a:gdLst/>
              <a:ahLst/>
              <a:cxnLst/>
              <a:rect l="l" t="t" r="r" b="b"/>
              <a:pathLst>
                <a:path w="2636520" h="1557655">
                  <a:moveTo>
                    <a:pt x="1318259" y="0"/>
                  </a:moveTo>
                  <a:lnTo>
                    <a:pt x="1257914" y="801"/>
                  </a:lnTo>
                  <a:lnTo>
                    <a:pt x="1198266" y="3182"/>
                  </a:lnTo>
                  <a:lnTo>
                    <a:pt x="1139372" y="7108"/>
                  </a:lnTo>
                  <a:lnTo>
                    <a:pt x="1081291" y="12545"/>
                  </a:lnTo>
                  <a:lnTo>
                    <a:pt x="1024082" y="19458"/>
                  </a:lnTo>
                  <a:lnTo>
                    <a:pt x="967801" y="27814"/>
                  </a:lnTo>
                  <a:lnTo>
                    <a:pt x="912508" y="37578"/>
                  </a:lnTo>
                  <a:lnTo>
                    <a:pt x="858261" y="48715"/>
                  </a:lnTo>
                  <a:lnTo>
                    <a:pt x="805118" y="61192"/>
                  </a:lnTo>
                  <a:lnTo>
                    <a:pt x="753137" y="74973"/>
                  </a:lnTo>
                  <a:lnTo>
                    <a:pt x="702375" y="90025"/>
                  </a:lnTo>
                  <a:lnTo>
                    <a:pt x="652892" y="106313"/>
                  </a:lnTo>
                  <a:lnTo>
                    <a:pt x="604746" y="123802"/>
                  </a:lnTo>
                  <a:lnTo>
                    <a:pt x="557994" y="142459"/>
                  </a:lnTo>
                  <a:lnTo>
                    <a:pt x="512695" y="162250"/>
                  </a:lnTo>
                  <a:lnTo>
                    <a:pt x="468906" y="183139"/>
                  </a:lnTo>
                  <a:lnTo>
                    <a:pt x="426687" y="205092"/>
                  </a:lnTo>
                  <a:lnTo>
                    <a:pt x="386095" y="228076"/>
                  </a:lnTo>
                  <a:lnTo>
                    <a:pt x="347189" y="252055"/>
                  </a:lnTo>
                  <a:lnTo>
                    <a:pt x="310026" y="276995"/>
                  </a:lnTo>
                  <a:lnTo>
                    <a:pt x="274665" y="302863"/>
                  </a:lnTo>
                  <a:lnTo>
                    <a:pt x="241163" y="329623"/>
                  </a:lnTo>
                  <a:lnTo>
                    <a:pt x="209580" y="357242"/>
                  </a:lnTo>
                  <a:lnTo>
                    <a:pt x="179973" y="385684"/>
                  </a:lnTo>
                  <a:lnTo>
                    <a:pt x="152400" y="414917"/>
                  </a:lnTo>
                  <a:lnTo>
                    <a:pt x="126919" y="444904"/>
                  </a:lnTo>
                  <a:lnTo>
                    <a:pt x="103590" y="475613"/>
                  </a:lnTo>
                  <a:lnTo>
                    <a:pt x="63615" y="539055"/>
                  </a:lnTo>
                  <a:lnTo>
                    <a:pt x="32941" y="604969"/>
                  </a:lnTo>
                  <a:lnTo>
                    <a:pt x="12033" y="673079"/>
                  </a:lnTo>
                  <a:lnTo>
                    <a:pt x="1356" y="743112"/>
                  </a:lnTo>
                  <a:lnTo>
                    <a:pt x="0" y="778763"/>
                  </a:lnTo>
                  <a:lnTo>
                    <a:pt x="1356" y="814415"/>
                  </a:lnTo>
                  <a:lnTo>
                    <a:pt x="12033" y="884448"/>
                  </a:lnTo>
                  <a:lnTo>
                    <a:pt x="32941" y="952558"/>
                  </a:lnTo>
                  <a:lnTo>
                    <a:pt x="63615" y="1018472"/>
                  </a:lnTo>
                  <a:lnTo>
                    <a:pt x="103590" y="1081914"/>
                  </a:lnTo>
                  <a:lnTo>
                    <a:pt x="126919" y="1112623"/>
                  </a:lnTo>
                  <a:lnTo>
                    <a:pt x="152400" y="1142610"/>
                  </a:lnTo>
                  <a:lnTo>
                    <a:pt x="179973" y="1171843"/>
                  </a:lnTo>
                  <a:lnTo>
                    <a:pt x="209580" y="1200285"/>
                  </a:lnTo>
                  <a:lnTo>
                    <a:pt x="241163" y="1227904"/>
                  </a:lnTo>
                  <a:lnTo>
                    <a:pt x="274665" y="1254664"/>
                  </a:lnTo>
                  <a:lnTo>
                    <a:pt x="310026" y="1280532"/>
                  </a:lnTo>
                  <a:lnTo>
                    <a:pt x="347189" y="1305472"/>
                  </a:lnTo>
                  <a:lnTo>
                    <a:pt x="386095" y="1329451"/>
                  </a:lnTo>
                  <a:lnTo>
                    <a:pt x="426687" y="1352435"/>
                  </a:lnTo>
                  <a:lnTo>
                    <a:pt x="468906" y="1374388"/>
                  </a:lnTo>
                  <a:lnTo>
                    <a:pt x="512695" y="1395277"/>
                  </a:lnTo>
                  <a:lnTo>
                    <a:pt x="557994" y="1415068"/>
                  </a:lnTo>
                  <a:lnTo>
                    <a:pt x="604746" y="1433725"/>
                  </a:lnTo>
                  <a:lnTo>
                    <a:pt x="652892" y="1451214"/>
                  </a:lnTo>
                  <a:lnTo>
                    <a:pt x="702375" y="1467502"/>
                  </a:lnTo>
                  <a:lnTo>
                    <a:pt x="753137" y="1482554"/>
                  </a:lnTo>
                  <a:lnTo>
                    <a:pt x="805118" y="1496335"/>
                  </a:lnTo>
                  <a:lnTo>
                    <a:pt x="858261" y="1508812"/>
                  </a:lnTo>
                  <a:lnTo>
                    <a:pt x="912508" y="1519949"/>
                  </a:lnTo>
                  <a:lnTo>
                    <a:pt x="967801" y="1529713"/>
                  </a:lnTo>
                  <a:lnTo>
                    <a:pt x="1024082" y="1538069"/>
                  </a:lnTo>
                  <a:lnTo>
                    <a:pt x="1081291" y="1544982"/>
                  </a:lnTo>
                  <a:lnTo>
                    <a:pt x="1139372" y="1550419"/>
                  </a:lnTo>
                  <a:lnTo>
                    <a:pt x="1198266" y="1554345"/>
                  </a:lnTo>
                  <a:lnTo>
                    <a:pt x="1257914" y="1556726"/>
                  </a:lnTo>
                  <a:lnTo>
                    <a:pt x="1318259" y="1557527"/>
                  </a:lnTo>
                  <a:lnTo>
                    <a:pt x="1378605" y="1556726"/>
                  </a:lnTo>
                  <a:lnTo>
                    <a:pt x="1438253" y="1554345"/>
                  </a:lnTo>
                  <a:lnTo>
                    <a:pt x="1497147" y="1550419"/>
                  </a:lnTo>
                  <a:lnTo>
                    <a:pt x="1555228" y="1544982"/>
                  </a:lnTo>
                  <a:lnTo>
                    <a:pt x="1612437" y="1538069"/>
                  </a:lnTo>
                  <a:lnTo>
                    <a:pt x="1668718" y="1529713"/>
                  </a:lnTo>
                  <a:lnTo>
                    <a:pt x="1724011" y="1519949"/>
                  </a:lnTo>
                  <a:lnTo>
                    <a:pt x="1778258" y="1508812"/>
                  </a:lnTo>
                  <a:lnTo>
                    <a:pt x="1831401" y="1496335"/>
                  </a:lnTo>
                  <a:lnTo>
                    <a:pt x="1883382" y="1482554"/>
                  </a:lnTo>
                  <a:lnTo>
                    <a:pt x="1934144" y="1467502"/>
                  </a:lnTo>
                  <a:lnTo>
                    <a:pt x="1983627" y="1451214"/>
                  </a:lnTo>
                  <a:lnTo>
                    <a:pt x="2031773" y="1433725"/>
                  </a:lnTo>
                  <a:lnTo>
                    <a:pt x="2078525" y="1415068"/>
                  </a:lnTo>
                  <a:lnTo>
                    <a:pt x="2123824" y="1395277"/>
                  </a:lnTo>
                  <a:lnTo>
                    <a:pt x="2167613" y="1374388"/>
                  </a:lnTo>
                  <a:lnTo>
                    <a:pt x="2209832" y="1352435"/>
                  </a:lnTo>
                  <a:lnTo>
                    <a:pt x="2250424" y="1329451"/>
                  </a:lnTo>
                  <a:lnTo>
                    <a:pt x="2289330" y="1305472"/>
                  </a:lnTo>
                  <a:lnTo>
                    <a:pt x="2326493" y="1280532"/>
                  </a:lnTo>
                  <a:lnTo>
                    <a:pt x="2361854" y="1254664"/>
                  </a:lnTo>
                  <a:lnTo>
                    <a:pt x="2395356" y="1227904"/>
                  </a:lnTo>
                  <a:lnTo>
                    <a:pt x="2426939" y="1200285"/>
                  </a:lnTo>
                  <a:lnTo>
                    <a:pt x="2456546" y="1171843"/>
                  </a:lnTo>
                  <a:lnTo>
                    <a:pt x="2484119" y="1142610"/>
                  </a:lnTo>
                  <a:lnTo>
                    <a:pt x="2509600" y="1112623"/>
                  </a:lnTo>
                  <a:lnTo>
                    <a:pt x="2532929" y="1081914"/>
                  </a:lnTo>
                  <a:lnTo>
                    <a:pt x="2572904" y="1018472"/>
                  </a:lnTo>
                  <a:lnTo>
                    <a:pt x="2603578" y="952558"/>
                  </a:lnTo>
                  <a:lnTo>
                    <a:pt x="2624486" y="884448"/>
                  </a:lnTo>
                  <a:lnTo>
                    <a:pt x="2635163" y="814415"/>
                  </a:lnTo>
                  <a:lnTo>
                    <a:pt x="2636520" y="778763"/>
                  </a:lnTo>
                  <a:lnTo>
                    <a:pt x="2635163" y="743112"/>
                  </a:lnTo>
                  <a:lnTo>
                    <a:pt x="2624486" y="673079"/>
                  </a:lnTo>
                  <a:lnTo>
                    <a:pt x="2603578" y="604969"/>
                  </a:lnTo>
                  <a:lnTo>
                    <a:pt x="2572904" y="539055"/>
                  </a:lnTo>
                  <a:lnTo>
                    <a:pt x="2532929" y="475613"/>
                  </a:lnTo>
                  <a:lnTo>
                    <a:pt x="2509600" y="444904"/>
                  </a:lnTo>
                  <a:lnTo>
                    <a:pt x="2484119" y="414917"/>
                  </a:lnTo>
                  <a:lnTo>
                    <a:pt x="2456546" y="385684"/>
                  </a:lnTo>
                  <a:lnTo>
                    <a:pt x="2426939" y="357242"/>
                  </a:lnTo>
                  <a:lnTo>
                    <a:pt x="2395356" y="329623"/>
                  </a:lnTo>
                  <a:lnTo>
                    <a:pt x="2361854" y="302863"/>
                  </a:lnTo>
                  <a:lnTo>
                    <a:pt x="2326493" y="276995"/>
                  </a:lnTo>
                  <a:lnTo>
                    <a:pt x="2289330" y="252055"/>
                  </a:lnTo>
                  <a:lnTo>
                    <a:pt x="2250424" y="228076"/>
                  </a:lnTo>
                  <a:lnTo>
                    <a:pt x="2209832" y="205092"/>
                  </a:lnTo>
                  <a:lnTo>
                    <a:pt x="2167613" y="183139"/>
                  </a:lnTo>
                  <a:lnTo>
                    <a:pt x="2123824" y="162250"/>
                  </a:lnTo>
                  <a:lnTo>
                    <a:pt x="2078525" y="142459"/>
                  </a:lnTo>
                  <a:lnTo>
                    <a:pt x="2031773" y="123802"/>
                  </a:lnTo>
                  <a:lnTo>
                    <a:pt x="1983627" y="106313"/>
                  </a:lnTo>
                  <a:lnTo>
                    <a:pt x="1934144" y="90025"/>
                  </a:lnTo>
                  <a:lnTo>
                    <a:pt x="1883382" y="74973"/>
                  </a:lnTo>
                  <a:lnTo>
                    <a:pt x="1831401" y="61192"/>
                  </a:lnTo>
                  <a:lnTo>
                    <a:pt x="1778258" y="48715"/>
                  </a:lnTo>
                  <a:lnTo>
                    <a:pt x="1724011" y="37578"/>
                  </a:lnTo>
                  <a:lnTo>
                    <a:pt x="1668718" y="27814"/>
                  </a:lnTo>
                  <a:lnTo>
                    <a:pt x="1612437" y="19458"/>
                  </a:lnTo>
                  <a:lnTo>
                    <a:pt x="1555228" y="12545"/>
                  </a:lnTo>
                  <a:lnTo>
                    <a:pt x="1497147" y="7108"/>
                  </a:lnTo>
                  <a:lnTo>
                    <a:pt x="1438253" y="3182"/>
                  </a:lnTo>
                  <a:lnTo>
                    <a:pt x="1378605" y="801"/>
                  </a:lnTo>
                  <a:lnTo>
                    <a:pt x="1318259" y="0"/>
                  </a:lnTo>
                  <a:close/>
                </a:path>
              </a:pathLst>
            </a:custGeom>
            <a:solidFill>
              <a:srgbClr val="92D050"/>
            </a:solidFill>
          </p:spPr>
          <p:txBody>
            <a:bodyPr wrap="square" lIns="0" tIns="0" rIns="0" bIns="0" rtlCol="0"/>
            <a:lstStyle/>
            <a:p>
              <a:endParaRPr dirty="0"/>
            </a:p>
          </p:txBody>
        </p:sp>
        <p:sp>
          <p:nvSpPr>
            <p:cNvPr id="4" name="object 4"/>
            <p:cNvSpPr/>
            <p:nvPr/>
          </p:nvSpPr>
          <p:spPr>
            <a:xfrm>
              <a:off x="3115818" y="1666494"/>
              <a:ext cx="2636520" cy="1557655"/>
            </a:xfrm>
            <a:custGeom>
              <a:avLst/>
              <a:gdLst/>
              <a:ahLst/>
              <a:cxnLst/>
              <a:rect l="l" t="t" r="r" b="b"/>
              <a:pathLst>
                <a:path w="2636520" h="1557655">
                  <a:moveTo>
                    <a:pt x="0" y="778763"/>
                  </a:moveTo>
                  <a:lnTo>
                    <a:pt x="5386" y="707873"/>
                  </a:lnTo>
                  <a:lnTo>
                    <a:pt x="21237" y="638767"/>
                  </a:lnTo>
                  <a:lnTo>
                    <a:pt x="47087" y="571720"/>
                  </a:lnTo>
                  <a:lnTo>
                    <a:pt x="82469" y="507008"/>
                  </a:lnTo>
                  <a:lnTo>
                    <a:pt x="126919" y="444904"/>
                  </a:lnTo>
                  <a:lnTo>
                    <a:pt x="152400" y="414917"/>
                  </a:lnTo>
                  <a:lnTo>
                    <a:pt x="179973" y="385684"/>
                  </a:lnTo>
                  <a:lnTo>
                    <a:pt x="209580" y="357242"/>
                  </a:lnTo>
                  <a:lnTo>
                    <a:pt x="241163" y="329623"/>
                  </a:lnTo>
                  <a:lnTo>
                    <a:pt x="274665" y="302863"/>
                  </a:lnTo>
                  <a:lnTo>
                    <a:pt x="310026" y="276995"/>
                  </a:lnTo>
                  <a:lnTo>
                    <a:pt x="347189" y="252055"/>
                  </a:lnTo>
                  <a:lnTo>
                    <a:pt x="386095" y="228076"/>
                  </a:lnTo>
                  <a:lnTo>
                    <a:pt x="426687" y="205092"/>
                  </a:lnTo>
                  <a:lnTo>
                    <a:pt x="468906" y="183139"/>
                  </a:lnTo>
                  <a:lnTo>
                    <a:pt x="512695" y="162250"/>
                  </a:lnTo>
                  <a:lnTo>
                    <a:pt x="557994" y="142459"/>
                  </a:lnTo>
                  <a:lnTo>
                    <a:pt x="604746" y="123802"/>
                  </a:lnTo>
                  <a:lnTo>
                    <a:pt x="652892" y="106313"/>
                  </a:lnTo>
                  <a:lnTo>
                    <a:pt x="702375" y="90025"/>
                  </a:lnTo>
                  <a:lnTo>
                    <a:pt x="753137" y="74973"/>
                  </a:lnTo>
                  <a:lnTo>
                    <a:pt x="805118" y="61192"/>
                  </a:lnTo>
                  <a:lnTo>
                    <a:pt x="858261" y="48715"/>
                  </a:lnTo>
                  <a:lnTo>
                    <a:pt x="912508" y="37578"/>
                  </a:lnTo>
                  <a:lnTo>
                    <a:pt x="967801" y="27814"/>
                  </a:lnTo>
                  <a:lnTo>
                    <a:pt x="1024082" y="19458"/>
                  </a:lnTo>
                  <a:lnTo>
                    <a:pt x="1081291" y="12545"/>
                  </a:lnTo>
                  <a:lnTo>
                    <a:pt x="1139372" y="7108"/>
                  </a:lnTo>
                  <a:lnTo>
                    <a:pt x="1198266" y="3182"/>
                  </a:lnTo>
                  <a:lnTo>
                    <a:pt x="1257914" y="801"/>
                  </a:lnTo>
                  <a:lnTo>
                    <a:pt x="1318259" y="0"/>
                  </a:lnTo>
                  <a:lnTo>
                    <a:pt x="1378605" y="801"/>
                  </a:lnTo>
                  <a:lnTo>
                    <a:pt x="1438253" y="3182"/>
                  </a:lnTo>
                  <a:lnTo>
                    <a:pt x="1497147" y="7108"/>
                  </a:lnTo>
                  <a:lnTo>
                    <a:pt x="1555228" y="12545"/>
                  </a:lnTo>
                  <a:lnTo>
                    <a:pt x="1612437" y="19458"/>
                  </a:lnTo>
                  <a:lnTo>
                    <a:pt x="1668718" y="27814"/>
                  </a:lnTo>
                  <a:lnTo>
                    <a:pt x="1724011" y="37578"/>
                  </a:lnTo>
                  <a:lnTo>
                    <a:pt x="1778258" y="48715"/>
                  </a:lnTo>
                  <a:lnTo>
                    <a:pt x="1831401" y="61192"/>
                  </a:lnTo>
                  <a:lnTo>
                    <a:pt x="1883382" y="74973"/>
                  </a:lnTo>
                  <a:lnTo>
                    <a:pt x="1934144" y="90025"/>
                  </a:lnTo>
                  <a:lnTo>
                    <a:pt x="1983627" y="106313"/>
                  </a:lnTo>
                  <a:lnTo>
                    <a:pt x="2031773" y="123802"/>
                  </a:lnTo>
                  <a:lnTo>
                    <a:pt x="2078525" y="142459"/>
                  </a:lnTo>
                  <a:lnTo>
                    <a:pt x="2123824" y="162250"/>
                  </a:lnTo>
                  <a:lnTo>
                    <a:pt x="2167613" y="183139"/>
                  </a:lnTo>
                  <a:lnTo>
                    <a:pt x="2209832" y="205092"/>
                  </a:lnTo>
                  <a:lnTo>
                    <a:pt x="2250424" y="228076"/>
                  </a:lnTo>
                  <a:lnTo>
                    <a:pt x="2289330" y="252055"/>
                  </a:lnTo>
                  <a:lnTo>
                    <a:pt x="2326493" y="276995"/>
                  </a:lnTo>
                  <a:lnTo>
                    <a:pt x="2361854" y="302863"/>
                  </a:lnTo>
                  <a:lnTo>
                    <a:pt x="2395356" y="329623"/>
                  </a:lnTo>
                  <a:lnTo>
                    <a:pt x="2426939" y="357242"/>
                  </a:lnTo>
                  <a:lnTo>
                    <a:pt x="2456546" y="385684"/>
                  </a:lnTo>
                  <a:lnTo>
                    <a:pt x="2484119" y="414917"/>
                  </a:lnTo>
                  <a:lnTo>
                    <a:pt x="2509600" y="444904"/>
                  </a:lnTo>
                  <a:lnTo>
                    <a:pt x="2532929" y="475613"/>
                  </a:lnTo>
                  <a:lnTo>
                    <a:pt x="2572904" y="539055"/>
                  </a:lnTo>
                  <a:lnTo>
                    <a:pt x="2603578" y="604969"/>
                  </a:lnTo>
                  <a:lnTo>
                    <a:pt x="2624486" y="673079"/>
                  </a:lnTo>
                  <a:lnTo>
                    <a:pt x="2635163" y="743112"/>
                  </a:lnTo>
                  <a:lnTo>
                    <a:pt x="2636520" y="778763"/>
                  </a:lnTo>
                  <a:lnTo>
                    <a:pt x="2635163" y="814415"/>
                  </a:lnTo>
                  <a:lnTo>
                    <a:pt x="2624486" y="884448"/>
                  </a:lnTo>
                  <a:lnTo>
                    <a:pt x="2603578" y="952558"/>
                  </a:lnTo>
                  <a:lnTo>
                    <a:pt x="2572904" y="1018472"/>
                  </a:lnTo>
                  <a:lnTo>
                    <a:pt x="2532929" y="1081914"/>
                  </a:lnTo>
                  <a:lnTo>
                    <a:pt x="2509600" y="1112623"/>
                  </a:lnTo>
                  <a:lnTo>
                    <a:pt x="2484119" y="1142610"/>
                  </a:lnTo>
                  <a:lnTo>
                    <a:pt x="2456546" y="1171843"/>
                  </a:lnTo>
                  <a:lnTo>
                    <a:pt x="2426939" y="1200285"/>
                  </a:lnTo>
                  <a:lnTo>
                    <a:pt x="2395356" y="1227904"/>
                  </a:lnTo>
                  <a:lnTo>
                    <a:pt x="2361854" y="1254664"/>
                  </a:lnTo>
                  <a:lnTo>
                    <a:pt x="2326493" y="1280532"/>
                  </a:lnTo>
                  <a:lnTo>
                    <a:pt x="2289330" y="1305472"/>
                  </a:lnTo>
                  <a:lnTo>
                    <a:pt x="2250424" y="1329451"/>
                  </a:lnTo>
                  <a:lnTo>
                    <a:pt x="2209832" y="1352435"/>
                  </a:lnTo>
                  <a:lnTo>
                    <a:pt x="2167613" y="1374388"/>
                  </a:lnTo>
                  <a:lnTo>
                    <a:pt x="2123824" y="1395277"/>
                  </a:lnTo>
                  <a:lnTo>
                    <a:pt x="2078525" y="1415068"/>
                  </a:lnTo>
                  <a:lnTo>
                    <a:pt x="2031773" y="1433725"/>
                  </a:lnTo>
                  <a:lnTo>
                    <a:pt x="1983627" y="1451214"/>
                  </a:lnTo>
                  <a:lnTo>
                    <a:pt x="1934144" y="1467502"/>
                  </a:lnTo>
                  <a:lnTo>
                    <a:pt x="1883382" y="1482554"/>
                  </a:lnTo>
                  <a:lnTo>
                    <a:pt x="1831401" y="1496335"/>
                  </a:lnTo>
                  <a:lnTo>
                    <a:pt x="1778258" y="1508812"/>
                  </a:lnTo>
                  <a:lnTo>
                    <a:pt x="1724011" y="1519949"/>
                  </a:lnTo>
                  <a:lnTo>
                    <a:pt x="1668718" y="1529713"/>
                  </a:lnTo>
                  <a:lnTo>
                    <a:pt x="1612437" y="1538069"/>
                  </a:lnTo>
                  <a:lnTo>
                    <a:pt x="1555228" y="1544982"/>
                  </a:lnTo>
                  <a:lnTo>
                    <a:pt x="1497147" y="1550419"/>
                  </a:lnTo>
                  <a:lnTo>
                    <a:pt x="1438253" y="1554345"/>
                  </a:lnTo>
                  <a:lnTo>
                    <a:pt x="1378605" y="1556726"/>
                  </a:lnTo>
                  <a:lnTo>
                    <a:pt x="1318259" y="1557527"/>
                  </a:lnTo>
                  <a:lnTo>
                    <a:pt x="1257914" y="1556726"/>
                  </a:lnTo>
                  <a:lnTo>
                    <a:pt x="1198266" y="1554345"/>
                  </a:lnTo>
                  <a:lnTo>
                    <a:pt x="1139372" y="1550419"/>
                  </a:lnTo>
                  <a:lnTo>
                    <a:pt x="1081291" y="1544982"/>
                  </a:lnTo>
                  <a:lnTo>
                    <a:pt x="1024082" y="1538069"/>
                  </a:lnTo>
                  <a:lnTo>
                    <a:pt x="967801" y="1529713"/>
                  </a:lnTo>
                  <a:lnTo>
                    <a:pt x="912508" y="1519949"/>
                  </a:lnTo>
                  <a:lnTo>
                    <a:pt x="858261" y="1508812"/>
                  </a:lnTo>
                  <a:lnTo>
                    <a:pt x="805118" y="1496335"/>
                  </a:lnTo>
                  <a:lnTo>
                    <a:pt x="753137" y="1482554"/>
                  </a:lnTo>
                  <a:lnTo>
                    <a:pt x="702375" y="1467502"/>
                  </a:lnTo>
                  <a:lnTo>
                    <a:pt x="652892" y="1451214"/>
                  </a:lnTo>
                  <a:lnTo>
                    <a:pt x="604746" y="1433725"/>
                  </a:lnTo>
                  <a:lnTo>
                    <a:pt x="557994" y="1415068"/>
                  </a:lnTo>
                  <a:lnTo>
                    <a:pt x="512695" y="1395277"/>
                  </a:lnTo>
                  <a:lnTo>
                    <a:pt x="468906" y="1374388"/>
                  </a:lnTo>
                  <a:lnTo>
                    <a:pt x="426687" y="1352435"/>
                  </a:lnTo>
                  <a:lnTo>
                    <a:pt x="386095" y="1329451"/>
                  </a:lnTo>
                  <a:lnTo>
                    <a:pt x="347189" y="1305472"/>
                  </a:lnTo>
                  <a:lnTo>
                    <a:pt x="310026" y="1280532"/>
                  </a:lnTo>
                  <a:lnTo>
                    <a:pt x="274665" y="1254664"/>
                  </a:lnTo>
                  <a:lnTo>
                    <a:pt x="241163" y="1227904"/>
                  </a:lnTo>
                  <a:lnTo>
                    <a:pt x="209580" y="1200285"/>
                  </a:lnTo>
                  <a:lnTo>
                    <a:pt x="179973" y="1171843"/>
                  </a:lnTo>
                  <a:lnTo>
                    <a:pt x="152400" y="1142610"/>
                  </a:lnTo>
                  <a:lnTo>
                    <a:pt x="126919" y="1112623"/>
                  </a:lnTo>
                  <a:lnTo>
                    <a:pt x="103590" y="1081914"/>
                  </a:lnTo>
                  <a:lnTo>
                    <a:pt x="63615" y="1018472"/>
                  </a:lnTo>
                  <a:lnTo>
                    <a:pt x="32941" y="952558"/>
                  </a:lnTo>
                  <a:lnTo>
                    <a:pt x="12033" y="884448"/>
                  </a:lnTo>
                  <a:lnTo>
                    <a:pt x="1356" y="814415"/>
                  </a:lnTo>
                  <a:lnTo>
                    <a:pt x="0" y="778763"/>
                  </a:lnTo>
                  <a:close/>
                </a:path>
              </a:pathLst>
            </a:custGeom>
            <a:ln w="25908">
              <a:solidFill>
                <a:srgbClr val="003D2C"/>
              </a:solidFill>
            </a:ln>
          </p:spPr>
          <p:txBody>
            <a:bodyPr wrap="square" lIns="0" tIns="0" rIns="0" bIns="0" rtlCol="0"/>
            <a:lstStyle/>
            <a:p>
              <a:endParaRPr/>
            </a:p>
          </p:txBody>
        </p:sp>
        <p:sp>
          <p:nvSpPr>
            <p:cNvPr id="5" name="object 5"/>
            <p:cNvSpPr/>
            <p:nvPr/>
          </p:nvSpPr>
          <p:spPr>
            <a:xfrm>
              <a:off x="1088898" y="692658"/>
              <a:ext cx="3035935" cy="716280"/>
            </a:xfrm>
            <a:custGeom>
              <a:avLst/>
              <a:gdLst/>
              <a:ahLst/>
              <a:cxnLst/>
              <a:rect l="l" t="t" r="r" b="b"/>
              <a:pathLst>
                <a:path w="3035935" h="716280">
                  <a:moveTo>
                    <a:pt x="2916428" y="0"/>
                  </a:moveTo>
                  <a:lnTo>
                    <a:pt x="119380" y="0"/>
                  </a:lnTo>
                  <a:lnTo>
                    <a:pt x="72914" y="9384"/>
                  </a:lnTo>
                  <a:lnTo>
                    <a:pt x="34967" y="34972"/>
                  </a:lnTo>
                  <a:lnTo>
                    <a:pt x="9382" y="72919"/>
                  </a:lnTo>
                  <a:lnTo>
                    <a:pt x="0" y="119379"/>
                  </a:lnTo>
                  <a:lnTo>
                    <a:pt x="0" y="596900"/>
                  </a:lnTo>
                  <a:lnTo>
                    <a:pt x="9382" y="643360"/>
                  </a:lnTo>
                  <a:lnTo>
                    <a:pt x="34967" y="681307"/>
                  </a:lnTo>
                  <a:lnTo>
                    <a:pt x="72914" y="706895"/>
                  </a:lnTo>
                  <a:lnTo>
                    <a:pt x="119380" y="716279"/>
                  </a:lnTo>
                  <a:lnTo>
                    <a:pt x="2916428" y="716279"/>
                  </a:lnTo>
                  <a:lnTo>
                    <a:pt x="2962888" y="706895"/>
                  </a:lnTo>
                  <a:lnTo>
                    <a:pt x="3000835" y="681307"/>
                  </a:lnTo>
                  <a:lnTo>
                    <a:pt x="3026423" y="643360"/>
                  </a:lnTo>
                  <a:lnTo>
                    <a:pt x="3035807" y="596900"/>
                  </a:lnTo>
                  <a:lnTo>
                    <a:pt x="3035807" y="119379"/>
                  </a:lnTo>
                  <a:lnTo>
                    <a:pt x="3026423" y="72919"/>
                  </a:lnTo>
                  <a:lnTo>
                    <a:pt x="3000835" y="34972"/>
                  </a:lnTo>
                  <a:lnTo>
                    <a:pt x="2962888" y="9384"/>
                  </a:lnTo>
                  <a:lnTo>
                    <a:pt x="2916428" y="0"/>
                  </a:lnTo>
                  <a:close/>
                </a:path>
              </a:pathLst>
            </a:custGeom>
            <a:solidFill>
              <a:srgbClr val="ABFFE9"/>
            </a:solidFill>
          </p:spPr>
          <p:txBody>
            <a:bodyPr wrap="square" lIns="0" tIns="0" rIns="0" bIns="0" rtlCol="0"/>
            <a:lstStyle/>
            <a:p>
              <a:endParaRPr/>
            </a:p>
          </p:txBody>
        </p:sp>
        <p:sp>
          <p:nvSpPr>
            <p:cNvPr id="6" name="object 6"/>
            <p:cNvSpPr/>
            <p:nvPr/>
          </p:nvSpPr>
          <p:spPr>
            <a:xfrm>
              <a:off x="1088898" y="692658"/>
              <a:ext cx="3035935" cy="716280"/>
            </a:xfrm>
            <a:custGeom>
              <a:avLst/>
              <a:gdLst/>
              <a:ahLst/>
              <a:cxnLst/>
              <a:rect l="l" t="t" r="r" b="b"/>
              <a:pathLst>
                <a:path w="3035935" h="716280">
                  <a:moveTo>
                    <a:pt x="0" y="119379"/>
                  </a:moveTo>
                  <a:lnTo>
                    <a:pt x="9382" y="72919"/>
                  </a:lnTo>
                  <a:lnTo>
                    <a:pt x="34967" y="34972"/>
                  </a:lnTo>
                  <a:lnTo>
                    <a:pt x="72914" y="9384"/>
                  </a:lnTo>
                  <a:lnTo>
                    <a:pt x="119380" y="0"/>
                  </a:lnTo>
                  <a:lnTo>
                    <a:pt x="2916428" y="0"/>
                  </a:lnTo>
                  <a:lnTo>
                    <a:pt x="2962888" y="9384"/>
                  </a:lnTo>
                  <a:lnTo>
                    <a:pt x="3000835" y="34972"/>
                  </a:lnTo>
                  <a:lnTo>
                    <a:pt x="3026423" y="72919"/>
                  </a:lnTo>
                  <a:lnTo>
                    <a:pt x="3035807" y="119379"/>
                  </a:lnTo>
                  <a:lnTo>
                    <a:pt x="3035807" y="596900"/>
                  </a:lnTo>
                  <a:lnTo>
                    <a:pt x="3026423" y="643360"/>
                  </a:lnTo>
                  <a:lnTo>
                    <a:pt x="3000835" y="681307"/>
                  </a:lnTo>
                  <a:lnTo>
                    <a:pt x="2962888" y="706895"/>
                  </a:lnTo>
                  <a:lnTo>
                    <a:pt x="2916428" y="716279"/>
                  </a:lnTo>
                  <a:lnTo>
                    <a:pt x="119380" y="716279"/>
                  </a:lnTo>
                  <a:lnTo>
                    <a:pt x="72914" y="706895"/>
                  </a:lnTo>
                  <a:lnTo>
                    <a:pt x="34967" y="681307"/>
                  </a:lnTo>
                  <a:lnTo>
                    <a:pt x="9382" y="643360"/>
                  </a:lnTo>
                  <a:lnTo>
                    <a:pt x="0" y="596900"/>
                  </a:lnTo>
                  <a:lnTo>
                    <a:pt x="0" y="119379"/>
                  </a:lnTo>
                  <a:close/>
                </a:path>
              </a:pathLst>
            </a:custGeom>
            <a:ln w="25907">
              <a:solidFill>
                <a:srgbClr val="003D2C"/>
              </a:solidFill>
            </a:ln>
          </p:spPr>
          <p:txBody>
            <a:bodyPr wrap="square" lIns="0" tIns="0" rIns="0" bIns="0" rtlCol="0"/>
            <a:lstStyle/>
            <a:p>
              <a:endParaRPr/>
            </a:p>
          </p:txBody>
        </p:sp>
      </p:grpSp>
      <p:sp>
        <p:nvSpPr>
          <p:cNvPr id="7" name="object 7"/>
          <p:cNvSpPr txBox="1">
            <a:spLocks noGrp="1"/>
          </p:cNvSpPr>
          <p:nvPr>
            <p:ph type="title"/>
          </p:nvPr>
        </p:nvSpPr>
        <p:spPr>
          <a:xfrm>
            <a:off x="1088898" y="675054"/>
            <a:ext cx="3254502" cy="751488"/>
          </a:xfrm>
          <a:prstGeom prst="rect">
            <a:avLst/>
          </a:prstGeom>
        </p:spPr>
        <p:txBody>
          <a:bodyPr vert="horz" wrap="square" lIns="0" tIns="12700" rIns="0" bIns="0" rtlCol="0" anchor="ctr">
            <a:spAutoFit/>
          </a:bodyPr>
          <a:lstStyle/>
          <a:p>
            <a:pPr marR="5080" indent="12700">
              <a:spcBef>
                <a:spcPts val="100"/>
              </a:spcBef>
            </a:pPr>
            <a:r>
              <a:rPr lang="fr-FR" sz="2400" spc="-5" dirty="0"/>
              <a:t>Basculer</a:t>
            </a:r>
            <a:r>
              <a:rPr sz="2400" spc="-5" dirty="0"/>
              <a:t> dans </a:t>
            </a:r>
            <a:r>
              <a:rPr sz="2400" spc="-10" dirty="0" err="1"/>
              <a:t>l’eau</a:t>
            </a:r>
            <a:br>
              <a:rPr lang="fr-FR" sz="2400" spc="-10" dirty="0"/>
            </a:br>
            <a:r>
              <a:rPr sz="2400" spc="-10" dirty="0"/>
              <a:t> </a:t>
            </a:r>
            <a:r>
              <a:rPr sz="2400" spc="-5" dirty="0"/>
              <a:t>par </a:t>
            </a:r>
            <a:r>
              <a:rPr lang="fr-FR" sz="2400" spc="-5" dirty="0"/>
              <a:t> le haut du corps</a:t>
            </a:r>
            <a:endParaRPr sz="2400" dirty="0"/>
          </a:p>
        </p:txBody>
      </p:sp>
      <p:grpSp>
        <p:nvGrpSpPr>
          <p:cNvPr id="8" name="object 8"/>
          <p:cNvGrpSpPr/>
          <p:nvPr/>
        </p:nvGrpSpPr>
        <p:grpSpPr>
          <a:xfrm>
            <a:off x="461709" y="2240606"/>
            <a:ext cx="2240915" cy="1286247"/>
            <a:chOff x="461708" y="2785808"/>
            <a:chExt cx="2240915" cy="741045"/>
          </a:xfrm>
        </p:grpSpPr>
        <p:sp>
          <p:nvSpPr>
            <p:cNvPr id="9" name="object 9"/>
            <p:cNvSpPr/>
            <p:nvPr/>
          </p:nvSpPr>
          <p:spPr>
            <a:xfrm>
              <a:off x="474725" y="2798825"/>
              <a:ext cx="2214880" cy="715010"/>
            </a:xfrm>
            <a:custGeom>
              <a:avLst/>
              <a:gdLst/>
              <a:ahLst/>
              <a:cxnLst/>
              <a:rect l="l" t="t" r="r" b="b"/>
              <a:pathLst>
                <a:path w="2214880" h="715010">
                  <a:moveTo>
                    <a:pt x="2095246" y="0"/>
                  </a:moveTo>
                  <a:lnTo>
                    <a:pt x="119125" y="0"/>
                  </a:lnTo>
                  <a:lnTo>
                    <a:pt x="72759" y="9362"/>
                  </a:lnTo>
                  <a:lnTo>
                    <a:pt x="34893" y="34893"/>
                  </a:lnTo>
                  <a:lnTo>
                    <a:pt x="9362" y="72759"/>
                  </a:lnTo>
                  <a:lnTo>
                    <a:pt x="0" y="119125"/>
                  </a:lnTo>
                  <a:lnTo>
                    <a:pt x="0" y="595630"/>
                  </a:lnTo>
                  <a:lnTo>
                    <a:pt x="9362" y="641996"/>
                  </a:lnTo>
                  <a:lnTo>
                    <a:pt x="34893" y="679862"/>
                  </a:lnTo>
                  <a:lnTo>
                    <a:pt x="72759" y="705393"/>
                  </a:lnTo>
                  <a:lnTo>
                    <a:pt x="119125" y="714756"/>
                  </a:lnTo>
                  <a:lnTo>
                    <a:pt x="2095246" y="714756"/>
                  </a:lnTo>
                  <a:lnTo>
                    <a:pt x="2141612" y="705393"/>
                  </a:lnTo>
                  <a:lnTo>
                    <a:pt x="2179478" y="679862"/>
                  </a:lnTo>
                  <a:lnTo>
                    <a:pt x="2205009" y="641996"/>
                  </a:lnTo>
                  <a:lnTo>
                    <a:pt x="2214372" y="595630"/>
                  </a:lnTo>
                  <a:lnTo>
                    <a:pt x="2214372" y="119125"/>
                  </a:lnTo>
                  <a:lnTo>
                    <a:pt x="2205009" y="72759"/>
                  </a:lnTo>
                  <a:lnTo>
                    <a:pt x="2179478" y="34893"/>
                  </a:lnTo>
                  <a:lnTo>
                    <a:pt x="2141612" y="9362"/>
                  </a:lnTo>
                  <a:lnTo>
                    <a:pt x="2095246" y="0"/>
                  </a:lnTo>
                  <a:close/>
                </a:path>
              </a:pathLst>
            </a:custGeom>
            <a:solidFill>
              <a:srgbClr val="ABFFE9"/>
            </a:solidFill>
          </p:spPr>
          <p:txBody>
            <a:bodyPr wrap="square" lIns="0" tIns="0" rIns="0" bIns="0" rtlCol="0"/>
            <a:lstStyle/>
            <a:p>
              <a:endParaRPr/>
            </a:p>
          </p:txBody>
        </p:sp>
        <p:sp>
          <p:nvSpPr>
            <p:cNvPr id="10" name="object 10"/>
            <p:cNvSpPr/>
            <p:nvPr/>
          </p:nvSpPr>
          <p:spPr>
            <a:xfrm>
              <a:off x="474725" y="2798825"/>
              <a:ext cx="2214880" cy="715010"/>
            </a:xfrm>
            <a:custGeom>
              <a:avLst/>
              <a:gdLst/>
              <a:ahLst/>
              <a:cxnLst/>
              <a:rect l="l" t="t" r="r" b="b"/>
              <a:pathLst>
                <a:path w="2214880" h="715010">
                  <a:moveTo>
                    <a:pt x="0" y="119125"/>
                  </a:moveTo>
                  <a:lnTo>
                    <a:pt x="9362" y="72759"/>
                  </a:lnTo>
                  <a:lnTo>
                    <a:pt x="34893" y="34893"/>
                  </a:lnTo>
                  <a:lnTo>
                    <a:pt x="72759" y="9362"/>
                  </a:lnTo>
                  <a:lnTo>
                    <a:pt x="119125" y="0"/>
                  </a:lnTo>
                  <a:lnTo>
                    <a:pt x="2095246" y="0"/>
                  </a:lnTo>
                  <a:lnTo>
                    <a:pt x="2141612" y="9362"/>
                  </a:lnTo>
                  <a:lnTo>
                    <a:pt x="2179478" y="34893"/>
                  </a:lnTo>
                  <a:lnTo>
                    <a:pt x="2205009" y="72759"/>
                  </a:lnTo>
                  <a:lnTo>
                    <a:pt x="2214372" y="119125"/>
                  </a:lnTo>
                  <a:lnTo>
                    <a:pt x="2214372" y="595630"/>
                  </a:lnTo>
                  <a:lnTo>
                    <a:pt x="2205009" y="641996"/>
                  </a:lnTo>
                  <a:lnTo>
                    <a:pt x="2179478" y="679862"/>
                  </a:lnTo>
                  <a:lnTo>
                    <a:pt x="2141612" y="705393"/>
                  </a:lnTo>
                  <a:lnTo>
                    <a:pt x="2095246" y="714756"/>
                  </a:lnTo>
                  <a:lnTo>
                    <a:pt x="119125" y="714756"/>
                  </a:lnTo>
                  <a:lnTo>
                    <a:pt x="72759" y="705393"/>
                  </a:lnTo>
                  <a:lnTo>
                    <a:pt x="34893" y="679862"/>
                  </a:lnTo>
                  <a:lnTo>
                    <a:pt x="9362" y="641996"/>
                  </a:lnTo>
                  <a:lnTo>
                    <a:pt x="0" y="595630"/>
                  </a:lnTo>
                  <a:lnTo>
                    <a:pt x="0" y="119125"/>
                  </a:lnTo>
                  <a:close/>
                </a:path>
              </a:pathLst>
            </a:custGeom>
            <a:ln w="25908">
              <a:solidFill>
                <a:srgbClr val="003D2C"/>
              </a:solidFill>
            </a:ln>
          </p:spPr>
          <p:txBody>
            <a:bodyPr wrap="square" lIns="0" tIns="0" rIns="0" bIns="0" rtlCol="0"/>
            <a:lstStyle/>
            <a:p>
              <a:endParaRPr/>
            </a:p>
          </p:txBody>
        </p:sp>
      </p:grpSp>
      <p:sp>
        <p:nvSpPr>
          <p:cNvPr id="11" name="object 11"/>
          <p:cNvSpPr txBox="1"/>
          <p:nvPr/>
        </p:nvSpPr>
        <p:spPr>
          <a:xfrm>
            <a:off x="360563" y="2323319"/>
            <a:ext cx="2308519" cy="1120820"/>
          </a:xfrm>
          <a:prstGeom prst="rect">
            <a:avLst/>
          </a:prstGeom>
        </p:spPr>
        <p:txBody>
          <a:bodyPr vert="horz" wrap="square" lIns="0" tIns="12700" rIns="0" bIns="0" rtlCol="0">
            <a:spAutoFit/>
          </a:bodyPr>
          <a:lstStyle/>
          <a:p>
            <a:pPr algn="ctr">
              <a:spcBef>
                <a:spcPts val="100"/>
              </a:spcBef>
            </a:pPr>
            <a:r>
              <a:rPr lang="fr-FR" sz="2400" spc="-5" dirty="0">
                <a:latin typeface="Arial MT"/>
                <a:cs typeface="Arial MT"/>
              </a:rPr>
              <a:t>Glisser sous l’eau plusieurs </a:t>
            </a:r>
            <a:r>
              <a:rPr lang="fr-FR" sz="2400" spc="-5" dirty="0" err="1">
                <a:latin typeface="Arial MT"/>
                <a:cs typeface="Arial MT"/>
              </a:rPr>
              <a:t>métres</a:t>
            </a:r>
            <a:endParaRPr sz="2400" dirty="0">
              <a:latin typeface="Arial MT"/>
              <a:cs typeface="Arial MT"/>
            </a:endParaRPr>
          </a:p>
        </p:txBody>
      </p:sp>
      <p:grpSp>
        <p:nvGrpSpPr>
          <p:cNvPr id="12" name="object 12"/>
          <p:cNvGrpSpPr/>
          <p:nvPr/>
        </p:nvGrpSpPr>
        <p:grpSpPr>
          <a:xfrm>
            <a:off x="5507727" y="826676"/>
            <a:ext cx="3467300" cy="1081689"/>
            <a:chOff x="5631116" y="1167320"/>
            <a:chExt cx="3343910" cy="741045"/>
          </a:xfrm>
        </p:grpSpPr>
        <p:sp>
          <p:nvSpPr>
            <p:cNvPr id="13" name="object 13"/>
            <p:cNvSpPr/>
            <p:nvPr/>
          </p:nvSpPr>
          <p:spPr>
            <a:xfrm>
              <a:off x="5644133" y="1180338"/>
              <a:ext cx="3317875" cy="715010"/>
            </a:xfrm>
            <a:custGeom>
              <a:avLst/>
              <a:gdLst/>
              <a:ahLst/>
              <a:cxnLst/>
              <a:rect l="l" t="t" r="r" b="b"/>
              <a:pathLst>
                <a:path w="3317875" h="715010">
                  <a:moveTo>
                    <a:pt x="3198621" y="0"/>
                  </a:moveTo>
                  <a:lnTo>
                    <a:pt x="119125" y="0"/>
                  </a:lnTo>
                  <a:lnTo>
                    <a:pt x="72759" y="9362"/>
                  </a:lnTo>
                  <a:lnTo>
                    <a:pt x="34893" y="34893"/>
                  </a:lnTo>
                  <a:lnTo>
                    <a:pt x="9362" y="72759"/>
                  </a:lnTo>
                  <a:lnTo>
                    <a:pt x="0" y="119125"/>
                  </a:lnTo>
                  <a:lnTo>
                    <a:pt x="0" y="595629"/>
                  </a:lnTo>
                  <a:lnTo>
                    <a:pt x="9362" y="641996"/>
                  </a:lnTo>
                  <a:lnTo>
                    <a:pt x="34893" y="679862"/>
                  </a:lnTo>
                  <a:lnTo>
                    <a:pt x="72759" y="705393"/>
                  </a:lnTo>
                  <a:lnTo>
                    <a:pt x="119125" y="714756"/>
                  </a:lnTo>
                  <a:lnTo>
                    <a:pt x="3198621" y="714756"/>
                  </a:lnTo>
                  <a:lnTo>
                    <a:pt x="3244988" y="705393"/>
                  </a:lnTo>
                  <a:lnTo>
                    <a:pt x="3282854" y="679862"/>
                  </a:lnTo>
                  <a:lnTo>
                    <a:pt x="3308385" y="641996"/>
                  </a:lnTo>
                  <a:lnTo>
                    <a:pt x="3317747" y="595629"/>
                  </a:lnTo>
                  <a:lnTo>
                    <a:pt x="3317747" y="119125"/>
                  </a:lnTo>
                  <a:lnTo>
                    <a:pt x="3308385" y="72759"/>
                  </a:lnTo>
                  <a:lnTo>
                    <a:pt x="3282854" y="34893"/>
                  </a:lnTo>
                  <a:lnTo>
                    <a:pt x="3244988" y="9362"/>
                  </a:lnTo>
                  <a:lnTo>
                    <a:pt x="3198621" y="0"/>
                  </a:lnTo>
                  <a:close/>
                </a:path>
              </a:pathLst>
            </a:custGeom>
            <a:solidFill>
              <a:srgbClr val="ABFFE9"/>
            </a:solidFill>
          </p:spPr>
          <p:txBody>
            <a:bodyPr wrap="square" lIns="0" tIns="0" rIns="0" bIns="0" rtlCol="0"/>
            <a:lstStyle/>
            <a:p>
              <a:endParaRPr/>
            </a:p>
          </p:txBody>
        </p:sp>
        <p:sp>
          <p:nvSpPr>
            <p:cNvPr id="14" name="object 14"/>
            <p:cNvSpPr/>
            <p:nvPr/>
          </p:nvSpPr>
          <p:spPr>
            <a:xfrm>
              <a:off x="5644133" y="1180338"/>
              <a:ext cx="3317875" cy="715010"/>
            </a:xfrm>
            <a:custGeom>
              <a:avLst/>
              <a:gdLst/>
              <a:ahLst/>
              <a:cxnLst/>
              <a:rect l="l" t="t" r="r" b="b"/>
              <a:pathLst>
                <a:path w="3317875" h="715010">
                  <a:moveTo>
                    <a:pt x="0" y="119125"/>
                  </a:moveTo>
                  <a:lnTo>
                    <a:pt x="9362" y="72759"/>
                  </a:lnTo>
                  <a:lnTo>
                    <a:pt x="34893" y="34893"/>
                  </a:lnTo>
                  <a:lnTo>
                    <a:pt x="72759" y="9362"/>
                  </a:lnTo>
                  <a:lnTo>
                    <a:pt x="119125" y="0"/>
                  </a:lnTo>
                  <a:lnTo>
                    <a:pt x="3198621" y="0"/>
                  </a:lnTo>
                  <a:lnTo>
                    <a:pt x="3244988" y="9362"/>
                  </a:lnTo>
                  <a:lnTo>
                    <a:pt x="3282854" y="34893"/>
                  </a:lnTo>
                  <a:lnTo>
                    <a:pt x="3308385" y="72759"/>
                  </a:lnTo>
                  <a:lnTo>
                    <a:pt x="3317747" y="119125"/>
                  </a:lnTo>
                  <a:lnTo>
                    <a:pt x="3317747" y="595629"/>
                  </a:lnTo>
                  <a:lnTo>
                    <a:pt x="3308385" y="641996"/>
                  </a:lnTo>
                  <a:lnTo>
                    <a:pt x="3282854" y="679862"/>
                  </a:lnTo>
                  <a:lnTo>
                    <a:pt x="3244988" y="705393"/>
                  </a:lnTo>
                  <a:lnTo>
                    <a:pt x="3198621" y="714756"/>
                  </a:lnTo>
                  <a:lnTo>
                    <a:pt x="119125" y="714756"/>
                  </a:lnTo>
                  <a:lnTo>
                    <a:pt x="72759" y="705393"/>
                  </a:lnTo>
                  <a:lnTo>
                    <a:pt x="34893" y="679862"/>
                  </a:lnTo>
                  <a:lnTo>
                    <a:pt x="9362" y="641996"/>
                  </a:lnTo>
                  <a:lnTo>
                    <a:pt x="0" y="595629"/>
                  </a:lnTo>
                  <a:lnTo>
                    <a:pt x="0" y="119125"/>
                  </a:lnTo>
                  <a:close/>
                </a:path>
              </a:pathLst>
            </a:custGeom>
            <a:ln w="25908">
              <a:solidFill>
                <a:srgbClr val="003D2C"/>
              </a:solidFill>
            </a:ln>
          </p:spPr>
          <p:txBody>
            <a:bodyPr wrap="square" lIns="0" tIns="0" rIns="0" bIns="0" rtlCol="0"/>
            <a:lstStyle/>
            <a:p>
              <a:endParaRPr/>
            </a:p>
          </p:txBody>
        </p:sp>
      </p:grpSp>
      <p:sp>
        <p:nvSpPr>
          <p:cNvPr id="15" name="object 15"/>
          <p:cNvSpPr txBox="1">
            <a:spLocks noGrp="1"/>
          </p:cNvSpPr>
          <p:nvPr>
            <p:ph type="body" idx="1"/>
          </p:nvPr>
        </p:nvSpPr>
        <p:spPr>
          <a:xfrm>
            <a:off x="6233364" y="1004081"/>
            <a:ext cx="2728164" cy="1259319"/>
          </a:xfrm>
          <a:prstGeom prst="rect">
            <a:avLst/>
          </a:prstGeom>
        </p:spPr>
        <p:txBody>
          <a:bodyPr vert="horz" wrap="square" lIns="0" tIns="12700" rIns="0" bIns="0" rtlCol="0">
            <a:spAutoFit/>
          </a:bodyPr>
          <a:lstStyle/>
          <a:p>
            <a:pPr algn="ctr">
              <a:spcBef>
                <a:spcPts val="100"/>
              </a:spcBef>
            </a:pPr>
            <a:r>
              <a:rPr sz="2400" spc="-5" dirty="0" err="1"/>
              <a:t>Parcourir</a:t>
            </a:r>
            <a:r>
              <a:rPr sz="2400" spc="-10" dirty="0"/>
              <a:t> </a:t>
            </a:r>
            <a:r>
              <a:rPr lang="fr-FR" sz="2400" spc="-5" dirty="0"/>
              <a:t>10</a:t>
            </a:r>
            <a:r>
              <a:rPr sz="2400" dirty="0"/>
              <a:t> </a:t>
            </a:r>
            <a:r>
              <a:rPr sz="2400" spc="-5" dirty="0"/>
              <a:t>mètres</a:t>
            </a:r>
          </a:p>
          <a:p>
            <a:pPr algn="ctr">
              <a:spcBef>
                <a:spcPts val="5"/>
              </a:spcBef>
            </a:pPr>
            <a:r>
              <a:rPr sz="2400" spc="-5" dirty="0"/>
              <a:t>sans</a:t>
            </a:r>
            <a:r>
              <a:rPr sz="2400" spc="-20" dirty="0"/>
              <a:t> </a:t>
            </a:r>
            <a:r>
              <a:rPr sz="2400" spc="-5" dirty="0"/>
              <a:t>appui</a:t>
            </a:r>
            <a:r>
              <a:rPr sz="2400" spc="5" dirty="0"/>
              <a:t> </a:t>
            </a:r>
            <a:r>
              <a:rPr sz="2400" spc="-5" dirty="0"/>
              <a:t>au</a:t>
            </a:r>
            <a:r>
              <a:rPr sz="2400" spc="-25" dirty="0"/>
              <a:t> </a:t>
            </a:r>
            <a:r>
              <a:rPr sz="2400" spc="-5" dirty="0"/>
              <a:t>bord</a:t>
            </a:r>
          </a:p>
          <a:p>
            <a:pPr marL="10795" marR="3541307" algn="ctr">
              <a:spcBef>
                <a:spcPts val="1750"/>
              </a:spcBef>
            </a:pPr>
            <a:endParaRPr spc="-5" dirty="0"/>
          </a:p>
        </p:txBody>
      </p:sp>
      <p:grpSp>
        <p:nvGrpSpPr>
          <p:cNvPr id="16" name="object 16"/>
          <p:cNvGrpSpPr/>
          <p:nvPr/>
        </p:nvGrpSpPr>
        <p:grpSpPr>
          <a:xfrm>
            <a:off x="6163310" y="2681392"/>
            <a:ext cx="2636520" cy="742315"/>
            <a:chOff x="5076444" y="3468623"/>
            <a:chExt cx="2239010" cy="742315"/>
          </a:xfrm>
        </p:grpSpPr>
        <p:sp>
          <p:nvSpPr>
            <p:cNvPr id="17" name="object 17"/>
            <p:cNvSpPr/>
            <p:nvPr/>
          </p:nvSpPr>
          <p:spPr>
            <a:xfrm>
              <a:off x="5089398" y="3481577"/>
              <a:ext cx="2212975" cy="716280"/>
            </a:xfrm>
            <a:custGeom>
              <a:avLst/>
              <a:gdLst/>
              <a:ahLst/>
              <a:cxnLst/>
              <a:rect l="l" t="t" r="r" b="b"/>
              <a:pathLst>
                <a:path w="2212975" h="716279">
                  <a:moveTo>
                    <a:pt x="2093468" y="0"/>
                  </a:moveTo>
                  <a:lnTo>
                    <a:pt x="119379" y="0"/>
                  </a:lnTo>
                  <a:lnTo>
                    <a:pt x="72919" y="9384"/>
                  </a:lnTo>
                  <a:lnTo>
                    <a:pt x="34972" y="34972"/>
                  </a:lnTo>
                  <a:lnTo>
                    <a:pt x="9384" y="72919"/>
                  </a:lnTo>
                  <a:lnTo>
                    <a:pt x="0" y="119380"/>
                  </a:lnTo>
                  <a:lnTo>
                    <a:pt x="0" y="596900"/>
                  </a:lnTo>
                  <a:lnTo>
                    <a:pt x="9384" y="643365"/>
                  </a:lnTo>
                  <a:lnTo>
                    <a:pt x="34972" y="681312"/>
                  </a:lnTo>
                  <a:lnTo>
                    <a:pt x="72919" y="706897"/>
                  </a:lnTo>
                  <a:lnTo>
                    <a:pt x="119379" y="716280"/>
                  </a:lnTo>
                  <a:lnTo>
                    <a:pt x="2093468" y="716280"/>
                  </a:lnTo>
                  <a:lnTo>
                    <a:pt x="2139928" y="706897"/>
                  </a:lnTo>
                  <a:lnTo>
                    <a:pt x="2177875" y="681312"/>
                  </a:lnTo>
                  <a:lnTo>
                    <a:pt x="2203463" y="643365"/>
                  </a:lnTo>
                  <a:lnTo>
                    <a:pt x="2212848" y="596900"/>
                  </a:lnTo>
                  <a:lnTo>
                    <a:pt x="2212848" y="119380"/>
                  </a:lnTo>
                  <a:lnTo>
                    <a:pt x="2203463" y="72919"/>
                  </a:lnTo>
                  <a:lnTo>
                    <a:pt x="2177875" y="34972"/>
                  </a:lnTo>
                  <a:lnTo>
                    <a:pt x="2139928" y="9384"/>
                  </a:lnTo>
                  <a:lnTo>
                    <a:pt x="2093468" y="0"/>
                  </a:lnTo>
                  <a:close/>
                </a:path>
              </a:pathLst>
            </a:custGeom>
            <a:solidFill>
              <a:srgbClr val="ABFFE9"/>
            </a:solidFill>
          </p:spPr>
          <p:txBody>
            <a:bodyPr wrap="square" lIns="0" tIns="0" rIns="0" bIns="0" rtlCol="0"/>
            <a:lstStyle/>
            <a:p>
              <a:endParaRPr/>
            </a:p>
          </p:txBody>
        </p:sp>
        <p:sp>
          <p:nvSpPr>
            <p:cNvPr id="18" name="object 18"/>
            <p:cNvSpPr/>
            <p:nvPr/>
          </p:nvSpPr>
          <p:spPr>
            <a:xfrm>
              <a:off x="5089398" y="3481577"/>
              <a:ext cx="2212975" cy="716280"/>
            </a:xfrm>
            <a:custGeom>
              <a:avLst/>
              <a:gdLst/>
              <a:ahLst/>
              <a:cxnLst/>
              <a:rect l="l" t="t" r="r" b="b"/>
              <a:pathLst>
                <a:path w="2212975" h="716279">
                  <a:moveTo>
                    <a:pt x="0" y="119380"/>
                  </a:moveTo>
                  <a:lnTo>
                    <a:pt x="9384" y="72919"/>
                  </a:lnTo>
                  <a:lnTo>
                    <a:pt x="34972" y="34972"/>
                  </a:lnTo>
                  <a:lnTo>
                    <a:pt x="72919" y="9384"/>
                  </a:lnTo>
                  <a:lnTo>
                    <a:pt x="119379" y="0"/>
                  </a:lnTo>
                  <a:lnTo>
                    <a:pt x="2093468" y="0"/>
                  </a:lnTo>
                  <a:lnTo>
                    <a:pt x="2139928" y="9384"/>
                  </a:lnTo>
                  <a:lnTo>
                    <a:pt x="2177875" y="34972"/>
                  </a:lnTo>
                  <a:lnTo>
                    <a:pt x="2203463" y="72919"/>
                  </a:lnTo>
                  <a:lnTo>
                    <a:pt x="2212848" y="119380"/>
                  </a:lnTo>
                  <a:lnTo>
                    <a:pt x="2212848" y="596900"/>
                  </a:lnTo>
                  <a:lnTo>
                    <a:pt x="2203463" y="643365"/>
                  </a:lnTo>
                  <a:lnTo>
                    <a:pt x="2177875" y="681312"/>
                  </a:lnTo>
                  <a:lnTo>
                    <a:pt x="2139928" y="706897"/>
                  </a:lnTo>
                  <a:lnTo>
                    <a:pt x="2093468" y="716280"/>
                  </a:lnTo>
                  <a:lnTo>
                    <a:pt x="119379" y="716280"/>
                  </a:lnTo>
                  <a:lnTo>
                    <a:pt x="72919" y="706897"/>
                  </a:lnTo>
                  <a:lnTo>
                    <a:pt x="34972" y="681312"/>
                  </a:lnTo>
                  <a:lnTo>
                    <a:pt x="9384" y="643365"/>
                  </a:lnTo>
                  <a:lnTo>
                    <a:pt x="0" y="596900"/>
                  </a:lnTo>
                  <a:lnTo>
                    <a:pt x="0" y="119380"/>
                  </a:lnTo>
                  <a:close/>
                </a:path>
              </a:pathLst>
            </a:custGeom>
            <a:ln w="25908">
              <a:solidFill>
                <a:srgbClr val="003D2C"/>
              </a:solidFill>
            </a:ln>
          </p:spPr>
          <p:txBody>
            <a:bodyPr wrap="square" lIns="0" tIns="0" rIns="0" bIns="0" rtlCol="0"/>
            <a:lstStyle/>
            <a:p>
              <a:endParaRPr/>
            </a:p>
          </p:txBody>
        </p:sp>
      </p:grpSp>
      <p:sp>
        <p:nvSpPr>
          <p:cNvPr id="19" name="object 19"/>
          <p:cNvSpPr txBox="1"/>
          <p:nvPr/>
        </p:nvSpPr>
        <p:spPr>
          <a:xfrm>
            <a:off x="6234059" y="2814653"/>
            <a:ext cx="2583668" cy="382156"/>
          </a:xfrm>
          <a:prstGeom prst="rect">
            <a:avLst/>
          </a:prstGeom>
        </p:spPr>
        <p:txBody>
          <a:bodyPr vert="horz" wrap="square" lIns="0" tIns="12700" rIns="0" bIns="0" rtlCol="0">
            <a:spAutoFit/>
          </a:bodyPr>
          <a:lstStyle/>
          <a:p>
            <a:pPr marL="12700">
              <a:spcBef>
                <a:spcPts val="100"/>
              </a:spcBef>
            </a:pPr>
            <a:r>
              <a:rPr lang="fr-FR" sz="2400" dirty="0">
                <a:latin typeface="Arial MT"/>
                <a:cs typeface="Arial MT"/>
              </a:rPr>
              <a:t>Pivoter dans l’eau</a:t>
            </a:r>
            <a:endParaRPr sz="2400" dirty="0">
              <a:latin typeface="Arial MT"/>
              <a:cs typeface="Arial MT"/>
            </a:endParaRPr>
          </a:p>
        </p:txBody>
      </p:sp>
      <p:sp>
        <p:nvSpPr>
          <p:cNvPr id="20" name="object 5">
            <a:extLst>
              <a:ext uri="{FF2B5EF4-FFF2-40B4-BE49-F238E27FC236}">
                <a16:creationId xmlns:a16="http://schemas.microsoft.com/office/drawing/2014/main" id="{C3F0A24C-C69B-4766-BF68-65A4240CD08F}"/>
              </a:ext>
            </a:extLst>
          </p:cNvPr>
          <p:cNvSpPr txBox="1"/>
          <p:nvPr/>
        </p:nvSpPr>
        <p:spPr>
          <a:xfrm>
            <a:off x="3572028" y="2018497"/>
            <a:ext cx="1765960" cy="751488"/>
          </a:xfrm>
          <a:prstGeom prst="rect">
            <a:avLst/>
          </a:prstGeom>
        </p:spPr>
        <p:txBody>
          <a:bodyPr vert="horz" wrap="square" lIns="0" tIns="12700" rIns="0" bIns="0" rtlCol="0">
            <a:spAutoFit/>
          </a:bodyPr>
          <a:lstStyle/>
          <a:p>
            <a:pPr marL="12700" marR="5080" indent="-1905" algn="ctr">
              <a:spcBef>
                <a:spcPts val="100"/>
              </a:spcBef>
            </a:pPr>
            <a:r>
              <a:rPr sz="2400" spc="-25" dirty="0">
                <a:latin typeface="Arial MT"/>
                <a:cs typeface="Arial MT"/>
              </a:rPr>
              <a:t>PALIER</a:t>
            </a:r>
            <a:r>
              <a:rPr sz="2400" spc="-15" dirty="0">
                <a:latin typeface="Arial MT"/>
                <a:cs typeface="Arial MT"/>
              </a:rPr>
              <a:t> </a:t>
            </a:r>
            <a:r>
              <a:rPr lang="fr-FR" sz="2400" spc="-5" dirty="0">
                <a:latin typeface="Arial MT"/>
                <a:cs typeface="Arial MT"/>
              </a:rPr>
              <a:t>3</a:t>
            </a:r>
            <a:r>
              <a:rPr sz="2400" spc="-5" dirty="0">
                <a:latin typeface="Arial MT"/>
                <a:cs typeface="Arial MT"/>
              </a:rPr>
              <a:t> </a:t>
            </a:r>
            <a:r>
              <a:rPr sz="2400" dirty="0">
                <a:latin typeface="Arial MT"/>
                <a:cs typeface="Arial MT"/>
              </a:rPr>
              <a:t> </a:t>
            </a:r>
            <a:r>
              <a:rPr lang="fr-FR" sz="2400" dirty="0">
                <a:latin typeface="Arial MT"/>
                <a:cs typeface="Arial MT"/>
              </a:rPr>
              <a:t>Observables</a:t>
            </a:r>
            <a:endParaRPr sz="2400" dirty="0">
              <a:latin typeface="Arial MT"/>
              <a:cs typeface="Arial MT"/>
            </a:endParaRPr>
          </a:p>
        </p:txBody>
      </p:sp>
      <p:grpSp>
        <p:nvGrpSpPr>
          <p:cNvPr id="21" name="object 16">
            <a:extLst>
              <a:ext uri="{FF2B5EF4-FFF2-40B4-BE49-F238E27FC236}">
                <a16:creationId xmlns:a16="http://schemas.microsoft.com/office/drawing/2014/main" id="{B54563FA-D86A-4F21-99BE-8B82F80B7735}"/>
              </a:ext>
            </a:extLst>
          </p:cNvPr>
          <p:cNvGrpSpPr/>
          <p:nvPr/>
        </p:nvGrpSpPr>
        <p:grpSpPr>
          <a:xfrm>
            <a:off x="3200401" y="3650606"/>
            <a:ext cx="3505200" cy="978544"/>
            <a:chOff x="3175188" y="3582161"/>
            <a:chExt cx="2212976" cy="716280"/>
          </a:xfrm>
        </p:grpSpPr>
        <p:sp>
          <p:nvSpPr>
            <p:cNvPr id="22" name="object 17">
              <a:extLst>
                <a:ext uri="{FF2B5EF4-FFF2-40B4-BE49-F238E27FC236}">
                  <a16:creationId xmlns:a16="http://schemas.microsoft.com/office/drawing/2014/main" id="{E82F846A-8E55-4368-96B4-D02A7E105443}"/>
                </a:ext>
              </a:extLst>
            </p:cNvPr>
            <p:cNvSpPr/>
            <p:nvPr/>
          </p:nvSpPr>
          <p:spPr>
            <a:xfrm>
              <a:off x="3175189" y="3582161"/>
              <a:ext cx="2212975" cy="716280"/>
            </a:xfrm>
            <a:custGeom>
              <a:avLst/>
              <a:gdLst/>
              <a:ahLst/>
              <a:cxnLst/>
              <a:rect l="l" t="t" r="r" b="b"/>
              <a:pathLst>
                <a:path w="2212975" h="716279">
                  <a:moveTo>
                    <a:pt x="2093468" y="0"/>
                  </a:moveTo>
                  <a:lnTo>
                    <a:pt x="119379" y="0"/>
                  </a:lnTo>
                  <a:lnTo>
                    <a:pt x="72919" y="9384"/>
                  </a:lnTo>
                  <a:lnTo>
                    <a:pt x="34972" y="34972"/>
                  </a:lnTo>
                  <a:lnTo>
                    <a:pt x="9384" y="72919"/>
                  </a:lnTo>
                  <a:lnTo>
                    <a:pt x="0" y="119380"/>
                  </a:lnTo>
                  <a:lnTo>
                    <a:pt x="0" y="596900"/>
                  </a:lnTo>
                  <a:lnTo>
                    <a:pt x="9384" y="643365"/>
                  </a:lnTo>
                  <a:lnTo>
                    <a:pt x="34972" y="681312"/>
                  </a:lnTo>
                  <a:lnTo>
                    <a:pt x="72919" y="706897"/>
                  </a:lnTo>
                  <a:lnTo>
                    <a:pt x="119379" y="716280"/>
                  </a:lnTo>
                  <a:lnTo>
                    <a:pt x="2093468" y="716280"/>
                  </a:lnTo>
                  <a:lnTo>
                    <a:pt x="2139928" y="706897"/>
                  </a:lnTo>
                  <a:lnTo>
                    <a:pt x="2177875" y="681312"/>
                  </a:lnTo>
                  <a:lnTo>
                    <a:pt x="2203463" y="643365"/>
                  </a:lnTo>
                  <a:lnTo>
                    <a:pt x="2212848" y="596900"/>
                  </a:lnTo>
                  <a:lnTo>
                    <a:pt x="2212848" y="119380"/>
                  </a:lnTo>
                  <a:lnTo>
                    <a:pt x="2203463" y="72919"/>
                  </a:lnTo>
                  <a:lnTo>
                    <a:pt x="2177875" y="34972"/>
                  </a:lnTo>
                  <a:lnTo>
                    <a:pt x="2139928" y="9384"/>
                  </a:lnTo>
                  <a:lnTo>
                    <a:pt x="2093468" y="0"/>
                  </a:lnTo>
                  <a:close/>
                </a:path>
              </a:pathLst>
            </a:custGeom>
            <a:solidFill>
              <a:srgbClr val="ABFFE9"/>
            </a:solidFill>
          </p:spPr>
          <p:txBody>
            <a:bodyPr wrap="square" lIns="0" tIns="0" rIns="0" bIns="0" rtlCol="0"/>
            <a:lstStyle/>
            <a:p>
              <a:endParaRPr dirty="0"/>
            </a:p>
          </p:txBody>
        </p:sp>
        <p:sp>
          <p:nvSpPr>
            <p:cNvPr id="23" name="object 18">
              <a:extLst>
                <a:ext uri="{FF2B5EF4-FFF2-40B4-BE49-F238E27FC236}">
                  <a16:creationId xmlns:a16="http://schemas.microsoft.com/office/drawing/2014/main" id="{9011574B-3AB5-495E-9373-06F54DE044D1}"/>
                </a:ext>
              </a:extLst>
            </p:cNvPr>
            <p:cNvSpPr/>
            <p:nvPr/>
          </p:nvSpPr>
          <p:spPr>
            <a:xfrm>
              <a:off x="3175188" y="3582161"/>
              <a:ext cx="2212975" cy="716280"/>
            </a:xfrm>
            <a:custGeom>
              <a:avLst/>
              <a:gdLst/>
              <a:ahLst/>
              <a:cxnLst/>
              <a:rect l="l" t="t" r="r" b="b"/>
              <a:pathLst>
                <a:path w="2212975" h="716279">
                  <a:moveTo>
                    <a:pt x="0" y="119380"/>
                  </a:moveTo>
                  <a:lnTo>
                    <a:pt x="9384" y="72919"/>
                  </a:lnTo>
                  <a:lnTo>
                    <a:pt x="34972" y="34972"/>
                  </a:lnTo>
                  <a:lnTo>
                    <a:pt x="72919" y="9384"/>
                  </a:lnTo>
                  <a:lnTo>
                    <a:pt x="119379" y="0"/>
                  </a:lnTo>
                  <a:lnTo>
                    <a:pt x="2093468" y="0"/>
                  </a:lnTo>
                  <a:lnTo>
                    <a:pt x="2139928" y="9384"/>
                  </a:lnTo>
                  <a:lnTo>
                    <a:pt x="2177875" y="34972"/>
                  </a:lnTo>
                  <a:lnTo>
                    <a:pt x="2203463" y="72919"/>
                  </a:lnTo>
                  <a:lnTo>
                    <a:pt x="2212848" y="119380"/>
                  </a:lnTo>
                  <a:lnTo>
                    <a:pt x="2212848" y="596900"/>
                  </a:lnTo>
                  <a:lnTo>
                    <a:pt x="2203463" y="643365"/>
                  </a:lnTo>
                  <a:lnTo>
                    <a:pt x="2177875" y="681312"/>
                  </a:lnTo>
                  <a:lnTo>
                    <a:pt x="2139928" y="706897"/>
                  </a:lnTo>
                  <a:lnTo>
                    <a:pt x="2093468" y="716280"/>
                  </a:lnTo>
                  <a:lnTo>
                    <a:pt x="119379" y="716280"/>
                  </a:lnTo>
                  <a:lnTo>
                    <a:pt x="72919" y="706897"/>
                  </a:lnTo>
                  <a:lnTo>
                    <a:pt x="34972" y="681312"/>
                  </a:lnTo>
                  <a:lnTo>
                    <a:pt x="9384" y="643365"/>
                  </a:lnTo>
                  <a:lnTo>
                    <a:pt x="0" y="596900"/>
                  </a:lnTo>
                  <a:lnTo>
                    <a:pt x="0" y="119380"/>
                  </a:lnTo>
                  <a:close/>
                </a:path>
              </a:pathLst>
            </a:custGeom>
            <a:ln w="25908">
              <a:solidFill>
                <a:srgbClr val="003D2C"/>
              </a:solidFill>
            </a:ln>
          </p:spPr>
          <p:txBody>
            <a:bodyPr wrap="square" lIns="0" tIns="0" rIns="0" bIns="0" rtlCol="0"/>
            <a:lstStyle/>
            <a:p>
              <a:endParaRPr dirty="0"/>
            </a:p>
          </p:txBody>
        </p:sp>
      </p:grpSp>
      <p:sp>
        <p:nvSpPr>
          <p:cNvPr id="27" name="object 19">
            <a:extLst>
              <a:ext uri="{FF2B5EF4-FFF2-40B4-BE49-F238E27FC236}">
                <a16:creationId xmlns:a16="http://schemas.microsoft.com/office/drawing/2014/main" id="{1C96E25B-D182-4285-8AB0-044E1912D4CD}"/>
              </a:ext>
            </a:extLst>
          </p:cNvPr>
          <p:cNvSpPr txBox="1"/>
          <p:nvPr/>
        </p:nvSpPr>
        <p:spPr>
          <a:xfrm>
            <a:off x="3429000" y="3709219"/>
            <a:ext cx="3050649" cy="751488"/>
          </a:xfrm>
          <a:prstGeom prst="rect">
            <a:avLst/>
          </a:prstGeom>
        </p:spPr>
        <p:txBody>
          <a:bodyPr vert="horz" wrap="square" lIns="0" tIns="12700" rIns="0" bIns="0" rtlCol="0">
            <a:spAutoFit/>
          </a:bodyPr>
          <a:lstStyle/>
          <a:p>
            <a:pPr marL="12700">
              <a:spcBef>
                <a:spcPts val="100"/>
              </a:spcBef>
            </a:pPr>
            <a:r>
              <a:rPr lang="fr-FR" sz="2400" spc="-5" dirty="0">
                <a:latin typeface="Arial MT"/>
                <a:cs typeface="Arial MT"/>
              </a:rPr>
              <a:t>S’allonger sur le ventre et/ou </a:t>
            </a:r>
            <a:r>
              <a:rPr sz="2400" spc="-5" dirty="0">
                <a:latin typeface="Arial MT"/>
                <a:cs typeface="Arial MT"/>
              </a:rPr>
              <a:t>sur</a:t>
            </a:r>
            <a:r>
              <a:rPr sz="2400" spc="-20" dirty="0">
                <a:latin typeface="Arial MT"/>
                <a:cs typeface="Arial MT"/>
              </a:rPr>
              <a:t> </a:t>
            </a:r>
            <a:r>
              <a:rPr sz="2400" spc="-5" dirty="0">
                <a:latin typeface="Arial MT"/>
                <a:cs typeface="Arial MT"/>
              </a:rPr>
              <a:t>le</a:t>
            </a:r>
            <a:r>
              <a:rPr sz="2400" spc="-35" dirty="0">
                <a:latin typeface="Arial MT"/>
                <a:cs typeface="Arial MT"/>
              </a:rPr>
              <a:t> </a:t>
            </a:r>
            <a:r>
              <a:rPr sz="2400" spc="-5" dirty="0">
                <a:latin typeface="Arial MT"/>
                <a:cs typeface="Arial MT"/>
              </a:rPr>
              <a:t>dos</a:t>
            </a:r>
            <a:endParaRPr sz="2400" dirty="0">
              <a:latin typeface="Arial MT"/>
              <a:cs typeface="Arial MT"/>
            </a:endParaRPr>
          </a:p>
        </p:txBody>
      </p:sp>
    </p:spTree>
    <p:extLst>
      <p:ext uri="{BB962C8B-B14F-4D97-AF65-F5344CB8AC3E}">
        <p14:creationId xmlns:p14="http://schemas.microsoft.com/office/powerpoint/2010/main" val="54300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8416"/>
            <a:ext cx="9144000" cy="4406265"/>
          </a:xfrm>
          <a:custGeom>
            <a:avLst/>
            <a:gdLst/>
            <a:ahLst/>
            <a:cxnLst/>
            <a:rect l="l" t="t" r="r" b="b"/>
            <a:pathLst>
              <a:path w="9144000" h="4406265">
                <a:moveTo>
                  <a:pt x="9144000" y="0"/>
                </a:moveTo>
                <a:lnTo>
                  <a:pt x="0" y="0"/>
                </a:lnTo>
                <a:lnTo>
                  <a:pt x="0" y="4405882"/>
                </a:lnTo>
                <a:lnTo>
                  <a:pt x="9144000" y="4405882"/>
                </a:lnTo>
                <a:lnTo>
                  <a:pt x="9144000" y="0"/>
                </a:lnTo>
                <a:close/>
              </a:path>
            </a:pathLst>
          </a:custGeom>
          <a:solidFill>
            <a:schemeClr val="accent5">
              <a:lumMod val="75000"/>
            </a:schemeClr>
          </a:solidFill>
        </p:spPr>
        <p:txBody>
          <a:bodyPr wrap="square" lIns="0" tIns="0" rIns="0" bIns="0" rtlCol="0"/>
          <a:lstStyle/>
          <a:p>
            <a:endParaRPr/>
          </a:p>
        </p:txBody>
      </p:sp>
      <p:sp>
        <p:nvSpPr>
          <p:cNvPr id="4" name="object 4"/>
          <p:cNvSpPr/>
          <p:nvPr/>
        </p:nvSpPr>
        <p:spPr>
          <a:xfrm>
            <a:off x="360425" y="4784559"/>
            <a:ext cx="8425180" cy="635"/>
          </a:xfrm>
          <a:custGeom>
            <a:avLst/>
            <a:gdLst/>
            <a:ahLst/>
            <a:cxnLst/>
            <a:rect l="l" t="t" r="r" b="b"/>
            <a:pathLst>
              <a:path w="8425180" h="635">
                <a:moveTo>
                  <a:pt x="8424672" y="38"/>
                </a:moveTo>
                <a:lnTo>
                  <a:pt x="0" y="0"/>
                </a:lnTo>
              </a:path>
            </a:pathLst>
          </a:custGeom>
          <a:ln w="10668">
            <a:solidFill>
              <a:srgbClr val="FFFFFF"/>
            </a:solidFill>
          </a:ln>
        </p:spPr>
        <p:txBody>
          <a:bodyPr wrap="square" lIns="0" tIns="0" rIns="0" bIns="0" rtlCol="0"/>
          <a:lstStyle/>
          <a:p>
            <a:endParaRPr/>
          </a:p>
        </p:txBody>
      </p:sp>
      <p:sp>
        <p:nvSpPr>
          <p:cNvPr id="5" name="object 5"/>
          <p:cNvSpPr txBox="1"/>
          <p:nvPr/>
        </p:nvSpPr>
        <p:spPr>
          <a:xfrm>
            <a:off x="347268" y="2308351"/>
            <a:ext cx="6361430" cy="521334"/>
          </a:xfrm>
          <a:prstGeom prst="rect">
            <a:avLst/>
          </a:prstGeom>
        </p:spPr>
        <p:txBody>
          <a:bodyPr vert="horz" wrap="square" lIns="0" tIns="12700" rIns="0" bIns="0" rtlCol="0">
            <a:spAutoFit/>
          </a:bodyPr>
          <a:lstStyle/>
          <a:p>
            <a:pPr marL="12700">
              <a:lnSpc>
                <a:spcPct val="100000"/>
              </a:lnSpc>
              <a:spcBef>
                <a:spcPts val="100"/>
              </a:spcBef>
            </a:pPr>
            <a:r>
              <a:rPr sz="3250" b="1" spc="-5" dirty="0">
                <a:solidFill>
                  <a:srgbClr val="FFFFFF"/>
                </a:solidFill>
                <a:latin typeface="Arial"/>
                <a:cs typeface="Arial"/>
              </a:rPr>
              <a:t>4. </a:t>
            </a:r>
            <a:r>
              <a:rPr sz="3250" b="1" spc="-25" dirty="0">
                <a:solidFill>
                  <a:srgbClr val="FFFFFF"/>
                </a:solidFill>
                <a:latin typeface="Arial"/>
                <a:cs typeface="Arial"/>
              </a:rPr>
              <a:t>L’équipe</a:t>
            </a:r>
            <a:r>
              <a:rPr sz="3250" b="1" spc="-15" dirty="0">
                <a:solidFill>
                  <a:srgbClr val="FFFFFF"/>
                </a:solidFill>
                <a:latin typeface="Arial"/>
                <a:cs typeface="Arial"/>
              </a:rPr>
              <a:t> </a:t>
            </a:r>
            <a:r>
              <a:rPr sz="3250" b="1" dirty="0">
                <a:solidFill>
                  <a:srgbClr val="FFFFFF"/>
                </a:solidFill>
                <a:latin typeface="Arial"/>
                <a:cs typeface="Arial"/>
              </a:rPr>
              <a:t>: </a:t>
            </a:r>
            <a:r>
              <a:rPr sz="3250" b="1" spc="-5" dirty="0">
                <a:solidFill>
                  <a:srgbClr val="FFFFFF"/>
                </a:solidFill>
                <a:latin typeface="Arial"/>
                <a:cs typeface="Arial"/>
              </a:rPr>
              <a:t>les rôles</a:t>
            </a:r>
            <a:r>
              <a:rPr sz="3250" b="1" dirty="0">
                <a:solidFill>
                  <a:srgbClr val="FFFFFF"/>
                </a:solidFill>
                <a:latin typeface="Arial"/>
                <a:cs typeface="Arial"/>
              </a:rPr>
              <a:t> de</a:t>
            </a:r>
            <a:r>
              <a:rPr sz="3250" b="1" spc="5" dirty="0">
                <a:solidFill>
                  <a:srgbClr val="FFFFFF"/>
                </a:solidFill>
                <a:latin typeface="Arial"/>
                <a:cs typeface="Arial"/>
              </a:rPr>
              <a:t> </a:t>
            </a:r>
            <a:r>
              <a:rPr sz="3250" b="1" spc="-5" dirty="0">
                <a:solidFill>
                  <a:srgbClr val="FFFFFF"/>
                </a:solidFill>
                <a:latin typeface="Arial"/>
                <a:cs typeface="Arial"/>
              </a:rPr>
              <a:t>chacun</a:t>
            </a:r>
            <a:endParaRPr sz="325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62000" y="276878"/>
            <a:ext cx="6172200" cy="800100"/>
          </a:xfrm>
        </p:spPr>
        <p:txBody>
          <a:bodyPr>
            <a:normAutofit/>
          </a:bodyPr>
          <a:lstStyle/>
          <a:p>
            <a:r>
              <a:rPr lang="fr-FR" sz="2800" b="1" u="sng" dirty="0">
                <a:latin typeface="Arial" panose="020B0604020202020204" pitchFamily="34" charset="0"/>
                <a:cs typeface="Arial" panose="020B0604020202020204" pitchFamily="34" charset="0"/>
              </a:rPr>
              <a:t>L'ENCADREMENT</a:t>
            </a:r>
            <a:endParaRPr lang="fr-FR" sz="2800" dirty="0">
              <a:latin typeface="Arial" panose="020B0604020202020204" pitchFamily="34" charset="0"/>
              <a:cs typeface="Arial" panose="020B0604020202020204" pitchFamily="34" charset="0"/>
            </a:endParaRPr>
          </a:p>
        </p:txBody>
      </p:sp>
      <p:sp>
        <p:nvSpPr>
          <p:cNvPr id="7" name="Espace réservé du contenu 6"/>
          <p:cNvSpPr>
            <a:spLocks noGrp="1"/>
          </p:cNvSpPr>
          <p:nvPr>
            <p:ph idx="4294967295"/>
          </p:nvPr>
        </p:nvSpPr>
        <p:spPr/>
        <p:txBody>
          <a:bodyPr/>
          <a:lstStyle/>
          <a:p>
            <a:endParaRPr lang="fr-FR" b="1" u="sng" dirty="0"/>
          </a:p>
          <a:p>
            <a:endParaRPr lang="fr-FR" b="1" u="sng" dirty="0"/>
          </a:p>
          <a:p>
            <a:endParaRPr lang="fr-FR" dirty="0"/>
          </a:p>
          <a:p>
            <a:pPr marL="0" indent="0">
              <a:buNone/>
            </a:pPr>
            <a:endParaRPr lang="fr-FR" b="1" u="sng" dirty="0"/>
          </a:p>
          <a:p>
            <a:pPr marL="0" indent="0">
              <a:buNone/>
            </a:pPr>
            <a:endParaRPr lang="fr-FR" u="sng" dirty="0"/>
          </a:p>
          <a:p>
            <a:endParaRPr lang="fr-FR" u="sng" dirty="0"/>
          </a:p>
          <a:p>
            <a:endParaRPr lang="fr-FR" u="sng" dirty="0"/>
          </a:p>
          <a:p>
            <a:pPr marL="0" indent="0">
              <a:buNone/>
            </a:pPr>
            <a:endParaRPr lang="fr-FR" b="1" u="sng" dirty="0"/>
          </a:p>
          <a:p>
            <a:endParaRPr lang="fr-FR" dirty="0"/>
          </a:p>
        </p:txBody>
      </p:sp>
      <p:graphicFrame>
        <p:nvGraphicFramePr>
          <p:cNvPr id="8" name="Tableau 7"/>
          <p:cNvGraphicFramePr>
            <a:graphicFrameLocks noGrp="1"/>
          </p:cNvGraphicFramePr>
          <p:nvPr/>
        </p:nvGraphicFramePr>
        <p:xfrm>
          <a:off x="1142061" y="1758724"/>
          <a:ext cx="7773340" cy="1490783"/>
        </p:xfrm>
        <a:graphic>
          <a:graphicData uri="http://schemas.openxmlformats.org/drawingml/2006/table">
            <a:tbl>
              <a:tblPr firstRow="1" bandRow="1">
                <a:tableStyleId>{5C22544A-7EE6-4342-B048-85BDC9FD1C3A}</a:tableStyleId>
              </a:tblPr>
              <a:tblGrid>
                <a:gridCol w="1943335">
                  <a:extLst>
                    <a:ext uri="{9D8B030D-6E8A-4147-A177-3AD203B41FA5}">
                      <a16:colId xmlns:a16="http://schemas.microsoft.com/office/drawing/2014/main" val="20000"/>
                    </a:ext>
                  </a:extLst>
                </a:gridCol>
                <a:gridCol w="1943335">
                  <a:extLst>
                    <a:ext uri="{9D8B030D-6E8A-4147-A177-3AD203B41FA5}">
                      <a16:colId xmlns:a16="http://schemas.microsoft.com/office/drawing/2014/main" val="20001"/>
                    </a:ext>
                  </a:extLst>
                </a:gridCol>
                <a:gridCol w="1943335">
                  <a:extLst>
                    <a:ext uri="{9D8B030D-6E8A-4147-A177-3AD203B41FA5}">
                      <a16:colId xmlns:a16="http://schemas.microsoft.com/office/drawing/2014/main" val="20002"/>
                    </a:ext>
                  </a:extLst>
                </a:gridCol>
                <a:gridCol w="1943335">
                  <a:extLst>
                    <a:ext uri="{9D8B030D-6E8A-4147-A177-3AD203B41FA5}">
                      <a16:colId xmlns:a16="http://schemas.microsoft.com/office/drawing/2014/main" val="20003"/>
                    </a:ext>
                  </a:extLst>
                </a:gridCol>
              </a:tblGrid>
              <a:tr h="791318">
                <a:tc>
                  <a:txBody>
                    <a:bodyPr/>
                    <a:lstStyle/>
                    <a:p>
                      <a:pPr algn="ctr">
                        <a:lnSpc>
                          <a:spcPct val="103000"/>
                        </a:lnSpc>
                        <a:spcAft>
                          <a:spcPts val="800"/>
                        </a:spcAft>
                      </a:pPr>
                      <a:endParaRPr lang="fr-FR" sz="1400" kern="150" dirty="0"/>
                    </a:p>
                  </a:txBody>
                  <a:tcPr marL="26194" marR="26194" marT="26194" marB="26194" anchor="ctr"/>
                </a:tc>
                <a:tc>
                  <a:txBody>
                    <a:bodyPr/>
                    <a:lstStyle/>
                    <a:p>
                      <a:pPr algn="ctr">
                        <a:lnSpc>
                          <a:spcPct val="103000"/>
                        </a:lnSpc>
                        <a:spcAft>
                          <a:spcPts val="800"/>
                        </a:spcAft>
                      </a:pPr>
                      <a:endParaRPr lang="fr-FR" sz="1400" kern="150" dirty="0">
                        <a:solidFill>
                          <a:srgbClr val="00000A"/>
                        </a:solidFill>
                        <a:latin typeface="Calibri"/>
                        <a:ea typeface="SimSun"/>
                        <a:cs typeface="Calibri"/>
                      </a:endParaRPr>
                    </a:p>
                  </a:txBody>
                  <a:tcPr marL="26194" marR="26194" marT="26194" marB="26194" anchor="ctr"/>
                </a:tc>
                <a:tc>
                  <a:txBody>
                    <a:bodyPr/>
                    <a:lstStyle/>
                    <a:p>
                      <a:pPr algn="ctr">
                        <a:lnSpc>
                          <a:spcPct val="103000"/>
                        </a:lnSpc>
                        <a:spcAft>
                          <a:spcPts val="800"/>
                        </a:spcAft>
                      </a:pPr>
                      <a:endParaRPr lang="fr-FR" sz="1400" kern="150" dirty="0">
                        <a:solidFill>
                          <a:srgbClr val="00000A"/>
                        </a:solidFill>
                        <a:latin typeface="Calibri"/>
                        <a:ea typeface="SimSun"/>
                        <a:cs typeface="Calibri"/>
                      </a:endParaRPr>
                    </a:p>
                  </a:txBody>
                  <a:tcPr marL="26194" marR="26194" marT="26194" marB="26194" anchor="ctr"/>
                </a:tc>
                <a:tc>
                  <a:txBody>
                    <a:bodyPr/>
                    <a:lstStyle/>
                    <a:p>
                      <a:pPr algn="ctr">
                        <a:lnSpc>
                          <a:spcPct val="103000"/>
                        </a:lnSpc>
                        <a:spcAft>
                          <a:spcPts val="800"/>
                        </a:spcAft>
                      </a:pPr>
                      <a:endParaRPr lang="fr-FR" sz="1400" kern="150" dirty="0">
                        <a:solidFill>
                          <a:srgbClr val="00000A"/>
                        </a:solidFill>
                        <a:latin typeface="Arial"/>
                        <a:ea typeface="SimSun"/>
                        <a:cs typeface="Calibri"/>
                      </a:endParaRPr>
                    </a:p>
                  </a:txBody>
                  <a:tcPr marL="26194" marR="26194" marT="26194" marB="26194" anchor="ctr"/>
                </a:tc>
                <a:extLst>
                  <a:ext uri="{0D108BD9-81ED-4DB2-BD59-A6C34878D82A}">
                    <a16:rowId xmlns:a16="http://schemas.microsoft.com/office/drawing/2014/main" val="10000"/>
                  </a:ext>
                </a:extLst>
              </a:tr>
              <a:tr h="699465">
                <a:tc>
                  <a:txBody>
                    <a:bodyPr/>
                    <a:lstStyle/>
                    <a:p>
                      <a:pPr algn="ctr">
                        <a:lnSpc>
                          <a:spcPct val="103000"/>
                        </a:lnSpc>
                        <a:spcAft>
                          <a:spcPts val="800"/>
                        </a:spcAft>
                      </a:pPr>
                      <a:endParaRPr lang="fr-FR" sz="1400" b="1" kern="150" dirty="0">
                        <a:solidFill>
                          <a:srgbClr val="00000A"/>
                        </a:solidFill>
                        <a:latin typeface="Calibri"/>
                        <a:ea typeface="SimSun"/>
                        <a:cs typeface="Calibri"/>
                      </a:endParaRPr>
                    </a:p>
                  </a:txBody>
                  <a:tcPr marL="26194" marR="26194" marT="26194" marB="26194" anchor="ctr"/>
                </a:tc>
                <a:tc>
                  <a:txBody>
                    <a:bodyPr/>
                    <a:lstStyle/>
                    <a:p>
                      <a:pPr algn="ctr">
                        <a:lnSpc>
                          <a:spcPct val="103000"/>
                        </a:lnSpc>
                        <a:spcAft>
                          <a:spcPts val="800"/>
                        </a:spcAft>
                      </a:pPr>
                      <a:endParaRPr lang="fr-FR" sz="1400" b="1" kern="150" dirty="0">
                        <a:solidFill>
                          <a:srgbClr val="00000A"/>
                        </a:solidFill>
                        <a:latin typeface="Calibri"/>
                        <a:ea typeface="SimSun"/>
                        <a:cs typeface="Calibri"/>
                      </a:endParaRPr>
                    </a:p>
                  </a:txBody>
                  <a:tcPr marL="26194" marR="26194" marT="26194" marB="26194" anchor="ctr"/>
                </a:tc>
                <a:tc>
                  <a:txBody>
                    <a:bodyPr/>
                    <a:lstStyle/>
                    <a:p>
                      <a:pPr algn="ctr">
                        <a:lnSpc>
                          <a:spcPct val="103000"/>
                        </a:lnSpc>
                        <a:spcAft>
                          <a:spcPts val="800"/>
                        </a:spcAft>
                      </a:pPr>
                      <a:endParaRPr lang="fr-FR" sz="1400" b="1" kern="150" dirty="0">
                        <a:solidFill>
                          <a:srgbClr val="00000A"/>
                        </a:solidFill>
                        <a:latin typeface="Calibri"/>
                        <a:ea typeface="SimSun"/>
                        <a:cs typeface="Calibri"/>
                      </a:endParaRPr>
                    </a:p>
                  </a:txBody>
                  <a:tcPr marL="26194" marR="26194" marT="26194" marB="26194" anchor="ctr"/>
                </a:tc>
                <a:tc>
                  <a:txBody>
                    <a:bodyPr/>
                    <a:lstStyle/>
                    <a:p>
                      <a:pPr marL="0" marR="0" indent="0" algn="ctr" defTabSz="914400" rtl="0" eaLnBrk="1" fontAlgn="auto" latinLnBrk="0" hangingPunct="1">
                        <a:lnSpc>
                          <a:spcPct val="103000"/>
                        </a:lnSpc>
                        <a:spcBef>
                          <a:spcPts val="0"/>
                        </a:spcBef>
                        <a:spcAft>
                          <a:spcPts val="800"/>
                        </a:spcAft>
                        <a:buClrTx/>
                        <a:buSzTx/>
                        <a:buFontTx/>
                        <a:buNone/>
                        <a:tabLst/>
                        <a:defRPr/>
                      </a:pPr>
                      <a:endParaRPr lang="fr-FR" sz="1400" b="1" kern="150" dirty="0">
                        <a:solidFill>
                          <a:srgbClr val="00000A"/>
                        </a:solidFill>
                        <a:latin typeface="Calibri"/>
                        <a:ea typeface="SimSun"/>
                        <a:cs typeface="Calibri"/>
                      </a:endParaRPr>
                    </a:p>
                  </a:txBody>
                  <a:tcPr marL="26194" marR="26194" marT="26194" marB="26194" anchor="ct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nvGraphicFramePr>
        <p:xfrm>
          <a:off x="1142061" y="3846092"/>
          <a:ext cx="6257388" cy="556260"/>
        </p:xfrm>
        <a:graphic>
          <a:graphicData uri="http://schemas.openxmlformats.org/drawingml/2006/table">
            <a:tbl>
              <a:tblPr firstRow="1" bandRow="1">
                <a:tableStyleId>{00A15C55-8517-42AA-B614-E9B94910E393}</a:tableStyleId>
              </a:tblPr>
              <a:tblGrid>
                <a:gridCol w="1564347">
                  <a:extLst>
                    <a:ext uri="{9D8B030D-6E8A-4147-A177-3AD203B41FA5}">
                      <a16:colId xmlns:a16="http://schemas.microsoft.com/office/drawing/2014/main" val="20000"/>
                    </a:ext>
                  </a:extLst>
                </a:gridCol>
                <a:gridCol w="4693041">
                  <a:extLst>
                    <a:ext uri="{9D8B030D-6E8A-4147-A177-3AD203B41FA5}">
                      <a16:colId xmlns:a16="http://schemas.microsoft.com/office/drawing/2014/main" val="20001"/>
                    </a:ext>
                  </a:extLst>
                </a:gridCol>
              </a:tblGrid>
              <a:tr h="278130">
                <a:tc>
                  <a:txBody>
                    <a:bodyPr/>
                    <a:lstStyle/>
                    <a:p>
                      <a:pPr algn="ctr">
                        <a:lnSpc>
                          <a:spcPct val="103000"/>
                        </a:lnSpc>
                        <a:spcAft>
                          <a:spcPts val="800"/>
                        </a:spcAft>
                      </a:pPr>
                      <a:endParaRPr lang="fr-FR" sz="1400" kern="150" dirty="0">
                        <a:solidFill>
                          <a:srgbClr val="00000A"/>
                        </a:solidFill>
                        <a:latin typeface="Calibri"/>
                        <a:ea typeface="SimSun"/>
                        <a:cs typeface="Calibri"/>
                      </a:endParaRPr>
                    </a:p>
                  </a:txBody>
                  <a:tcPr marL="26194" marR="26194" marT="26194" marB="26194" anchor="ctr"/>
                </a:tc>
                <a:tc>
                  <a:txBody>
                    <a:bodyPr/>
                    <a:lstStyle/>
                    <a:p>
                      <a:pPr algn="ctr">
                        <a:lnSpc>
                          <a:spcPct val="103000"/>
                        </a:lnSpc>
                        <a:spcAft>
                          <a:spcPts val="800"/>
                        </a:spcAft>
                      </a:pPr>
                      <a:endParaRPr lang="fr-FR" sz="1400" kern="150" dirty="0">
                        <a:solidFill>
                          <a:srgbClr val="00000A"/>
                        </a:solidFill>
                        <a:latin typeface="Calibri"/>
                        <a:ea typeface="SimSun"/>
                        <a:cs typeface="Calibri"/>
                      </a:endParaRPr>
                    </a:p>
                  </a:txBody>
                  <a:tcPr marL="26194" marR="26194" marT="26194" marB="26194" anchor="ctr"/>
                </a:tc>
                <a:extLst>
                  <a:ext uri="{0D108BD9-81ED-4DB2-BD59-A6C34878D82A}">
                    <a16:rowId xmlns:a16="http://schemas.microsoft.com/office/drawing/2014/main" val="10000"/>
                  </a:ext>
                </a:extLst>
              </a:tr>
              <a:tr h="278130">
                <a:tc>
                  <a:txBody>
                    <a:bodyPr/>
                    <a:lstStyle/>
                    <a:p>
                      <a:pPr algn="ctr">
                        <a:lnSpc>
                          <a:spcPct val="103000"/>
                        </a:lnSpc>
                        <a:spcAft>
                          <a:spcPts val="800"/>
                        </a:spcAft>
                      </a:pPr>
                      <a:endParaRPr lang="fr-FR" sz="1400" kern="150" dirty="0">
                        <a:solidFill>
                          <a:srgbClr val="00000A"/>
                        </a:solidFill>
                        <a:latin typeface="Calibri"/>
                        <a:ea typeface="SimSun"/>
                        <a:cs typeface="Calibri"/>
                      </a:endParaRPr>
                    </a:p>
                  </a:txBody>
                  <a:tcPr marL="26194" marR="26194" marT="26194" marB="26194" anchor="ctr"/>
                </a:tc>
                <a:tc>
                  <a:txBody>
                    <a:bodyPr/>
                    <a:lstStyle/>
                    <a:p>
                      <a:pPr algn="ctr">
                        <a:lnSpc>
                          <a:spcPct val="103000"/>
                        </a:lnSpc>
                        <a:spcAft>
                          <a:spcPts val="800"/>
                        </a:spcAft>
                      </a:pPr>
                      <a:endParaRPr lang="fr-FR" sz="1400" kern="150" dirty="0">
                        <a:solidFill>
                          <a:srgbClr val="00000A"/>
                        </a:solidFill>
                        <a:latin typeface="Calibri"/>
                        <a:ea typeface="SimSun"/>
                        <a:cs typeface="Calibri"/>
                      </a:endParaRPr>
                    </a:p>
                  </a:txBody>
                  <a:tcPr marL="26194" marR="26194" marT="26194" marB="26194" anchor="ctr"/>
                </a:tc>
                <a:extLst>
                  <a:ext uri="{0D108BD9-81ED-4DB2-BD59-A6C34878D82A}">
                    <a16:rowId xmlns:a16="http://schemas.microsoft.com/office/drawing/2014/main" val="10001"/>
                  </a:ext>
                </a:extLst>
              </a:tr>
            </a:tbl>
          </a:graphicData>
        </a:graphic>
      </p:graphicFrame>
      <p:pic>
        <p:nvPicPr>
          <p:cNvPr id="11" name="Image 10"/>
          <p:cNvPicPr>
            <a:picLocks noChangeAspect="1"/>
          </p:cNvPicPr>
          <p:nvPr/>
        </p:nvPicPr>
        <p:blipFill>
          <a:blip r:embed="rId3"/>
          <a:stretch>
            <a:fillRect/>
          </a:stretch>
        </p:blipFill>
        <p:spPr>
          <a:xfrm>
            <a:off x="0" y="3443721"/>
            <a:ext cx="3603048" cy="402371"/>
          </a:xfrm>
          <a:prstGeom prst="rect">
            <a:avLst/>
          </a:prstGeom>
        </p:spPr>
      </p:pic>
      <p:pic>
        <p:nvPicPr>
          <p:cNvPr id="5" name="Image 4">
            <a:extLst>
              <a:ext uri="{FF2B5EF4-FFF2-40B4-BE49-F238E27FC236}">
                <a16:creationId xmlns:a16="http://schemas.microsoft.com/office/drawing/2014/main" id="{856BFB33-56E6-4ADC-81B5-0744EAC41412}"/>
              </a:ext>
            </a:extLst>
          </p:cNvPr>
          <p:cNvPicPr>
            <a:picLocks noChangeAspect="1"/>
          </p:cNvPicPr>
          <p:nvPr/>
        </p:nvPicPr>
        <p:blipFill>
          <a:blip r:embed="rId4"/>
          <a:stretch>
            <a:fillRect/>
          </a:stretch>
        </p:blipFill>
        <p:spPr>
          <a:xfrm>
            <a:off x="76200" y="1076978"/>
            <a:ext cx="8839199" cy="3325374"/>
          </a:xfrm>
          <a:prstGeom prst="rect">
            <a:avLst/>
          </a:prstGeom>
        </p:spPr>
      </p:pic>
    </p:spTree>
    <p:extLst>
      <p:ext uri="{BB962C8B-B14F-4D97-AF65-F5344CB8AC3E}">
        <p14:creationId xmlns:p14="http://schemas.microsoft.com/office/powerpoint/2010/main" val="3552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98937" y="209550"/>
            <a:ext cx="8541695" cy="4429050"/>
          </a:xfrm>
          <a:prstGeom prst="rect">
            <a:avLst/>
          </a:prstGeom>
        </p:spPr>
      </p:pic>
      <p:sp>
        <p:nvSpPr>
          <p:cNvPr id="3" name="object 3"/>
          <p:cNvSpPr txBox="1"/>
          <p:nvPr/>
        </p:nvSpPr>
        <p:spPr>
          <a:xfrm>
            <a:off x="3214589" y="1781277"/>
            <a:ext cx="2858028" cy="1580946"/>
          </a:xfrm>
          <a:prstGeom prst="rect">
            <a:avLst/>
          </a:prstGeom>
        </p:spPr>
        <p:txBody>
          <a:bodyPr vert="horz" wrap="square" lIns="0" tIns="12065" rIns="0" bIns="0" rtlCol="0">
            <a:spAutoFit/>
          </a:bodyPr>
          <a:lstStyle/>
          <a:p>
            <a:pPr marL="12065" marR="5080" indent="-2540" algn="ctr">
              <a:lnSpc>
                <a:spcPct val="120000"/>
              </a:lnSpc>
              <a:spcBef>
                <a:spcPts val="95"/>
              </a:spcBef>
            </a:pPr>
            <a:r>
              <a:rPr sz="2400" b="1" dirty="0">
                <a:latin typeface="Arial"/>
                <a:cs typeface="Arial"/>
              </a:rPr>
              <a:t>LE </a:t>
            </a:r>
            <a:r>
              <a:rPr sz="2400" b="1" spc="-10" dirty="0">
                <a:latin typeface="Arial"/>
                <a:cs typeface="Arial"/>
              </a:rPr>
              <a:t>MAÎTRE-NAGEUR </a:t>
            </a:r>
            <a:endParaRPr lang="fr-FR" sz="2400" b="1" spc="-10" dirty="0">
              <a:latin typeface="Arial"/>
              <a:cs typeface="Arial"/>
            </a:endParaRPr>
          </a:p>
          <a:p>
            <a:pPr marL="12065" marR="5080" indent="-2540" algn="ctr">
              <a:lnSpc>
                <a:spcPct val="120000"/>
              </a:lnSpc>
              <a:spcBef>
                <a:spcPts val="95"/>
              </a:spcBef>
            </a:pPr>
            <a:r>
              <a:rPr sz="2400" b="1" spc="-5" dirty="0">
                <a:latin typeface="Arial"/>
                <a:cs typeface="Arial"/>
              </a:rPr>
              <a:t> </a:t>
            </a:r>
            <a:r>
              <a:rPr sz="1350" dirty="0">
                <a:latin typeface="Arial MT"/>
                <a:cs typeface="Arial MT"/>
              </a:rPr>
              <a:t>RESPONSABLE</a:t>
            </a:r>
            <a:r>
              <a:rPr sz="1350" spc="-60" dirty="0">
                <a:latin typeface="Arial MT"/>
                <a:cs typeface="Arial MT"/>
              </a:rPr>
              <a:t> </a:t>
            </a:r>
            <a:r>
              <a:rPr sz="1350" dirty="0">
                <a:latin typeface="Arial MT"/>
                <a:cs typeface="Arial MT"/>
              </a:rPr>
              <a:t>D’UN</a:t>
            </a:r>
            <a:r>
              <a:rPr sz="1350" spc="-55" dirty="0">
                <a:latin typeface="Arial MT"/>
                <a:cs typeface="Arial MT"/>
              </a:rPr>
              <a:t> </a:t>
            </a:r>
            <a:r>
              <a:rPr sz="1350" dirty="0">
                <a:latin typeface="Arial MT"/>
                <a:cs typeface="Arial MT"/>
              </a:rPr>
              <a:t>GROUPE </a:t>
            </a:r>
            <a:r>
              <a:rPr sz="1350" spc="-360" dirty="0">
                <a:latin typeface="Arial MT"/>
                <a:cs typeface="Arial MT"/>
              </a:rPr>
              <a:t> </a:t>
            </a:r>
            <a:r>
              <a:rPr sz="1350" dirty="0">
                <a:latin typeface="Arial MT"/>
                <a:cs typeface="Arial MT"/>
              </a:rPr>
              <a:t>(ENSEIGNEMENT</a:t>
            </a:r>
            <a:r>
              <a:rPr sz="1350" spc="-70" dirty="0">
                <a:latin typeface="Arial MT"/>
                <a:cs typeface="Arial MT"/>
              </a:rPr>
              <a:t> </a:t>
            </a:r>
            <a:r>
              <a:rPr sz="1350" dirty="0">
                <a:latin typeface="Arial MT"/>
                <a:cs typeface="Arial MT"/>
              </a:rPr>
              <a:t>ET</a:t>
            </a:r>
            <a:r>
              <a:rPr sz="1350" spc="-40" dirty="0">
                <a:latin typeface="Arial MT"/>
                <a:cs typeface="Arial MT"/>
              </a:rPr>
              <a:t> </a:t>
            </a:r>
            <a:r>
              <a:rPr sz="1350" dirty="0">
                <a:latin typeface="Arial MT"/>
                <a:cs typeface="Arial MT"/>
              </a:rPr>
              <a:t>SÉCU)</a:t>
            </a:r>
          </a:p>
        </p:txBody>
      </p:sp>
      <p:sp>
        <p:nvSpPr>
          <p:cNvPr id="8" name="object 8"/>
          <p:cNvSpPr txBox="1">
            <a:spLocks noGrp="1"/>
          </p:cNvSpPr>
          <p:nvPr>
            <p:ph type="title"/>
          </p:nvPr>
        </p:nvSpPr>
        <p:spPr>
          <a:xfrm>
            <a:off x="563656" y="2689299"/>
            <a:ext cx="2511425" cy="2041072"/>
          </a:xfrm>
          <a:prstGeom prst="rect">
            <a:avLst/>
          </a:prstGeom>
        </p:spPr>
        <p:txBody>
          <a:bodyPr vert="horz" wrap="square" lIns="0" tIns="12700" rIns="0" bIns="0" rtlCol="0">
            <a:spAutoFit/>
          </a:bodyPr>
          <a:lstStyle/>
          <a:p>
            <a:pPr marL="116205" marR="114300" indent="7620" algn="ctr">
              <a:lnSpc>
                <a:spcPct val="120100"/>
              </a:lnSpc>
              <a:spcBef>
                <a:spcPts val="100"/>
              </a:spcBef>
            </a:pPr>
            <a:r>
              <a:rPr sz="2800" b="1" spc="5" dirty="0">
                <a:latin typeface="Arial"/>
                <a:cs typeface="Arial"/>
              </a:rPr>
              <a:t>LE MNS OU LE </a:t>
            </a:r>
            <a:r>
              <a:rPr sz="2800" b="1" dirty="0">
                <a:latin typeface="Arial"/>
                <a:cs typeface="Arial"/>
              </a:rPr>
              <a:t>BNSSA </a:t>
            </a:r>
            <a:r>
              <a:rPr sz="2800" b="1" spc="5" dirty="0">
                <a:latin typeface="Arial"/>
                <a:cs typeface="Arial"/>
              </a:rPr>
              <a:t> </a:t>
            </a:r>
            <a:r>
              <a:rPr sz="1350" dirty="0"/>
              <a:t>RESPONSABLE DE LA </a:t>
            </a:r>
            <a:r>
              <a:rPr sz="1350" spc="5" dirty="0"/>
              <a:t> </a:t>
            </a:r>
            <a:r>
              <a:rPr sz="1350" spc="-5" dirty="0"/>
              <a:t>SURVEILLANCE</a:t>
            </a:r>
            <a:r>
              <a:rPr sz="1350" spc="-60" dirty="0"/>
              <a:t> </a:t>
            </a:r>
            <a:r>
              <a:rPr sz="1350" dirty="0"/>
              <a:t>DU</a:t>
            </a:r>
            <a:r>
              <a:rPr sz="1350" spc="-25" dirty="0"/>
              <a:t> </a:t>
            </a:r>
            <a:r>
              <a:rPr sz="1350" spc="-5" dirty="0"/>
              <a:t>BASSIN</a:t>
            </a:r>
            <a:br>
              <a:rPr lang="fr-FR" sz="1350" spc="-5" dirty="0"/>
            </a:br>
            <a:endParaRPr sz="1350" dirty="0">
              <a:latin typeface="Arial"/>
              <a:cs typeface="Arial"/>
            </a:endParaRPr>
          </a:p>
          <a:p>
            <a:pPr algn="ctr">
              <a:lnSpc>
                <a:spcPct val="100000"/>
              </a:lnSpc>
              <a:spcBef>
                <a:spcPts val="325"/>
              </a:spcBef>
            </a:pPr>
            <a:r>
              <a:rPr sz="1350" spc="5" dirty="0">
                <a:latin typeface="Wingdings"/>
                <a:cs typeface="Wingdings"/>
              </a:rPr>
              <a:t></a:t>
            </a:r>
            <a:r>
              <a:rPr sz="1350" spc="20" dirty="0">
                <a:latin typeface="Times New Roman"/>
                <a:cs typeface="Times New Roman"/>
              </a:rPr>
              <a:t> </a:t>
            </a:r>
            <a:r>
              <a:rPr sz="1350" dirty="0"/>
              <a:t>NE</a:t>
            </a:r>
            <a:r>
              <a:rPr sz="1350" spc="-35" dirty="0"/>
              <a:t> </a:t>
            </a:r>
            <a:r>
              <a:rPr sz="1350" dirty="0"/>
              <a:t>PEUT</a:t>
            </a:r>
            <a:r>
              <a:rPr sz="1350" spc="-55" dirty="0"/>
              <a:t> </a:t>
            </a:r>
            <a:r>
              <a:rPr sz="1350" spc="-35" dirty="0"/>
              <a:t>PAS</a:t>
            </a:r>
            <a:r>
              <a:rPr sz="1350" spc="-20" dirty="0"/>
              <a:t> </a:t>
            </a:r>
            <a:r>
              <a:rPr sz="1350" dirty="0"/>
              <a:t>ENSEIGNER</a:t>
            </a:r>
            <a:r>
              <a:rPr sz="1350" spc="-40" dirty="0"/>
              <a:t> </a:t>
            </a:r>
            <a:r>
              <a:rPr sz="1350" dirty="0"/>
              <a:t>!</a:t>
            </a:r>
            <a:endParaRPr sz="1350" dirty="0">
              <a:latin typeface="Times New Roman"/>
              <a:cs typeface="Times New Roman"/>
            </a:endParaRPr>
          </a:p>
        </p:txBody>
      </p:sp>
      <p:sp>
        <p:nvSpPr>
          <p:cNvPr id="9" name="object 9"/>
          <p:cNvSpPr txBox="1"/>
          <p:nvPr/>
        </p:nvSpPr>
        <p:spPr>
          <a:xfrm>
            <a:off x="6169312" y="3099401"/>
            <a:ext cx="2954722" cy="1579407"/>
          </a:xfrm>
          <a:prstGeom prst="rect">
            <a:avLst/>
          </a:prstGeom>
        </p:spPr>
        <p:txBody>
          <a:bodyPr vert="horz" wrap="square" lIns="0" tIns="12700" rIns="0" bIns="0" rtlCol="0">
            <a:spAutoFit/>
          </a:bodyPr>
          <a:lstStyle/>
          <a:p>
            <a:pPr marL="62865" marR="95250" indent="39370" algn="ctr">
              <a:lnSpc>
                <a:spcPct val="110100"/>
              </a:lnSpc>
              <a:spcBef>
                <a:spcPts val="100"/>
              </a:spcBef>
            </a:pPr>
            <a:r>
              <a:rPr sz="2000" b="1" spc="-25" dirty="0">
                <a:latin typeface="Arial"/>
                <a:cs typeface="Arial"/>
              </a:rPr>
              <a:t>L’ACCOMPAGNATEUR </a:t>
            </a:r>
            <a:r>
              <a:rPr sz="2400" b="1" spc="-20" dirty="0">
                <a:latin typeface="Arial"/>
                <a:cs typeface="Arial"/>
              </a:rPr>
              <a:t> </a:t>
            </a:r>
            <a:r>
              <a:rPr sz="1350" spc="-5" dirty="0">
                <a:latin typeface="Arial MT"/>
                <a:cs typeface="Arial MT"/>
              </a:rPr>
              <a:t>AIDE</a:t>
            </a:r>
            <a:r>
              <a:rPr sz="1350" spc="-25" dirty="0">
                <a:latin typeface="Arial MT"/>
                <a:cs typeface="Arial MT"/>
              </a:rPr>
              <a:t> </a:t>
            </a:r>
            <a:r>
              <a:rPr sz="1350" dirty="0">
                <a:latin typeface="Arial MT"/>
                <a:cs typeface="Arial MT"/>
              </a:rPr>
              <a:t>À</a:t>
            </a:r>
            <a:r>
              <a:rPr sz="1350" spc="-20" dirty="0">
                <a:latin typeface="Arial MT"/>
                <a:cs typeface="Arial MT"/>
              </a:rPr>
              <a:t> </a:t>
            </a:r>
            <a:r>
              <a:rPr sz="1350" dirty="0">
                <a:latin typeface="Arial MT"/>
                <a:cs typeface="Arial MT"/>
              </a:rPr>
              <a:t>LA</a:t>
            </a:r>
            <a:r>
              <a:rPr sz="1350" spc="-90" dirty="0">
                <a:latin typeface="Arial MT"/>
                <a:cs typeface="Arial MT"/>
              </a:rPr>
              <a:t> </a:t>
            </a:r>
            <a:r>
              <a:rPr sz="1350" spc="-5" dirty="0">
                <a:latin typeface="Arial MT"/>
                <a:cs typeface="Arial MT"/>
              </a:rPr>
              <a:t>VIE</a:t>
            </a:r>
            <a:r>
              <a:rPr sz="1350" spc="-20" dirty="0">
                <a:latin typeface="Arial MT"/>
                <a:cs typeface="Arial MT"/>
              </a:rPr>
              <a:t> </a:t>
            </a:r>
            <a:r>
              <a:rPr sz="1350" dirty="0">
                <a:latin typeface="Arial MT"/>
                <a:cs typeface="Arial MT"/>
              </a:rPr>
              <a:t>COLLECTIVE </a:t>
            </a:r>
            <a:r>
              <a:rPr sz="1350" spc="-360" dirty="0">
                <a:latin typeface="Arial MT"/>
                <a:cs typeface="Arial MT"/>
              </a:rPr>
              <a:t> </a:t>
            </a:r>
            <a:r>
              <a:rPr sz="1350" spc="-5" dirty="0">
                <a:latin typeface="Arial MT"/>
                <a:cs typeface="Arial MT"/>
              </a:rPr>
              <a:t>(VESTIAIRES, </a:t>
            </a:r>
            <a:r>
              <a:rPr sz="1350" dirty="0">
                <a:latin typeface="Arial MT"/>
                <a:cs typeface="Arial MT"/>
              </a:rPr>
              <a:t>DOUCHES, </a:t>
            </a:r>
            <a:r>
              <a:rPr sz="1350" spc="5" dirty="0">
                <a:latin typeface="Arial MT"/>
                <a:cs typeface="Arial MT"/>
              </a:rPr>
              <a:t> </a:t>
            </a:r>
            <a:r>
              <a:rPr sz="1350" spc="-5" dirty="0">
                <a:latin typeface="Arial MT"/>
                <a:cs typeface="Arial MT"/>
              </a:rPr>
              <a:t>TOILETTES…)</a:t>
            </a:r>
            <a:endParaRPr lang="fr-FR" sz="1350" spc="-5" dirty="0">
              <a:latin typeface="Arial MT"/>
              <a:cs typeface="Arial MT"/>
            </a:endParaRPr>
          </a:p>
          <a:p>
            <a:pPr marL="62865" marR="95250" indent="39370" algn="ctr">
              <a:lnSpc>
                <a:spcPct val="110100"/>
              </a:lnSpc>
              <a:spcBef>
                <a:spcPts val="100"/>
              </a:spcBef>
            </a:pPr>
            <a:endParaRPr sz="1350" dirty="0">
              <a:latin typeface="Arial MT"/>
              <a:cs typeface="Arial MT"/>
            </a:endParaRPr>
          </a:p>
          <a:p>
            <a:pPr algn="ctr">
              <a:lnSpc>
                <a:spcPct val="100000"/>
              </a:lnSpc>
              <a:spcBef>
                <a:spcPts val="160"/>
              </a:spcBef>
            </a:pPr>
            <a:r>
              <a:rPr sz="1350" spc="5" dirty="0">
                <a:latin typeface="Wingdings"/>
                <a:cs typeface="Wingdings"/>
              </a:rPr>
              <a:t></a:t>
            </a:r>
            <a:r>
              <a:rPr sz="1350" spc="15" dirty="0">
                <a:latin typeface="Times New Roman"/>
                <a:cs typeface="Times New Roman"/>
              </a:rPr>
              <a:t> </a:t>
            </a:r>
            <a:r>
              <a:rPr sz="1350" dirty="0">
                <a:latin typeface="Arial MT"/>
                <a:cs typeface="Arial MT"/>
              </a:rPr>
              <a:t>NE</a:t>
            </a:r>
            <a:r>
              <a:rPr sz="1350" spc="-35" dirty="0">
                <a:latin typeface="Arial MT"/>
                <a:cs typeface="Arial MT"/>
              </a:rPr>
              <a:t> </a:t>
            </a:r>
            <a:r>
              <a:rPr sz="1350" dirty="0">
                <a:latin typeface="Arial MT"/>
                <a:cs typeface="Arial MT"/>
              </a:rPr>
              <a:t>PEUT</a:t>
            </a:r>
            <a:r>
              <a:rPr sz="1350" spc="-60" dirty="0">
                <a:latin typeface="Arial MT"/>
                <a:cs typeface="Arial MT"/>
              </a:rPr>
              <a:t> </a:t>
            </a:r>
            <a:r>
              <a:rPr sz="1350" spc="-35" dirty="0">
                <a:latin typeface="Arial MT"/>
                <a:cs typeface="Arial MT"/>
              </a:rPr>
              <a:t>PAS</a:t>
            </a:r>
            <a:r>
              <a:rPr sz="1350" spc="-25" dirty="0">
                <a:latin typeface="Arial MT"/>
                <a:cs typeface="Arial MT"/>
              </a:rPr>
              <a:t> </a:t>
            </a:r>
            <a:r>
              <a:rPr sz="1350" dirty="0">
                <a:latin typeface="Arial MT"/>
                <a:cs typeface="Arial MT"/>
              </a:rPr>
              <a:t>ENSEIGNER</a:t>
            </a:r>
          </a:p>
        </p:txBody>
      </p:sp>
      <p:sp>
        <p:nvSpPr>
          <p:cNvPr id="10" name="object 10"/>
          <p:cNvSpPr txBox="1"/>
          <p:nvPr/>
        </p:nvSpPr>
        <p:spPr>
          <a:xfrm>
            <a:off x="914400" y="559961"/>
            <a:ext cx="2834005" cy="1361206"/>
          </a:xfrm>
          <a:prstGeom prst="rect">
            <a:avLst/>
          </a:prstGeom>
        </p:spPr>
        <p:txBody>
          <a:bodyPr vert="horz" wrap="square" lIns="0" tIns="33655" rIns="0" bIns="0" rtlCol="0">
            <a:spAutoFit/>
          </a:bodyPr>
          <a:lstStyle/>
          <a:p>
            <a:pPr marL="34925" algn="ctr">
              <a:lnSpc>
                <a:spcPct val="100000"/>
              </a:lnSpc>
              <a:spcBef>
                <a:spcPts val="265"/>
              </a:spcBef>
            </a:pPr>
            <a:r>
              <a:rPr sz="2800" b="1" spc="-15" dirty="0">
                <a:latin typeface="Arial"/>
                <a:cs typeface="Arial"/>
              </a:rPr>
              <a:t>L’ENSEIGNANT</a:t>
            </a:r>
            <a:endParaRPr sz="2800" dirty="0">
              <a:latin typeface="Arial"/>
              <a:cs typeface="Arial"/>
            </a:endParaRPr>
          </a:p>
          <a:p>
            <a:pPr marL="12700" marR="5080" algn="ctr">
              <a:lnSpc>
                <a:spcPct val="109600"/>
              </a:lnSpc>
              <a:spcBef>
                <a:spcPts val="15"/>
              </a:spcBef>
            </a:pPr>
            <a:r>
              <a:rPr sz="1350" dirty="0">
                <a:latin typeface="Arial MT"/>
                <a:cs typeface="Arial MT"/>
              </a:rPr>
              <a:t>RESPONSABLE</a:t>
            </a:r>
            <a:r>
              <a:rPr sz="1350" spc="-50" dirty="0">
                <a:latin typeface="Arial MT"/>
                <a:cs typeface="Arial MT"/>
              </a:rPr>
              <a:t> </a:t>
            </a:r>
            <a:r>
              <a:rPr sz="1350" dirty="0">
                <a:latin typeface="Arial MT"/>
                <a:cs typeface="Arial MT"/>
              </a:rPr>
              <a:t>DU</a:t>
            </a:r>
            <a:r>
              <a:rPr sz="1350" spc="-30" dirty="0">
                <a:latin typeface="Arial MT"/>
                <a:cs typeface="Arial MT"/>
              </a:rPr>
              <a:t> </a:t>
            </a:r>
            <a:r>
              <a:rPr sz="1350" dirty="0">
                <a:latin typeface="Arial MT"/>
                <a:cs typeface="Arial MT"/>
              </a:rPr>
              <a:t>PROJET</a:t>
            </a:r>
            <a:r>
              <a:rPr sz="1350" spc="-75" dirty="0">
                <a:latin typeface="Arial MT"/>
                <a:cs typeface="Arial MT"/>
              </a:rPr>
              <a:t> </a:t>
            </a:r>
            <a:r>
              <a:rPr sz="1350" dirty="0">
                <a:latin typeface="Arial MT"/>
                <a:cs typeface="Arial MT"/>
              </a:rPr>
              <a:t>PÉDA </a:t>
            </a:r>
            <a:r>
              <a:rPr sz="1350" spc="-360" dirty="0">
                <a:latin typeface="Arial MT"/>
                <a:cs typeface="Arial MT"/>
              </a:rPr>
              <a:t> </a:t>
            </a:r>
            <a:r>
              <a:rPr sz="1350" dirty="0">
                <a:latin typeface="Arial MT"/>
                <a:cs typeface="Arial MT"/>
              </a:rPr>
              <a:t>DE</a:t>
            </a:r>
            <a:r>
              <a:rPr sz="1350" spc="-25" dirty="0">
                <a:latin typeface="Arial MT"/>
                <a:cs typeface="Arial MT"/>
              </a:rPr>
              <a:t> </a:t>
            </a:r>
            <a:r>
              <a:rPr sz="1350" dirty="0">
                <a:latin typeface="Arial MT"/>
                <a:cs typeface="Arial MT"/>
              </a:rPr>
              <a:t>LA</a:t>
            </a:r>
            <a:r>
              <a:rPr sz="1350" spc="-80" dirty="0">
                <a:latin typeface="Arial MT"/>
                <a:cs typeface="Arial MT"/>
              </a:rPr>
              <a:t> </a:t>
            </a:r>
            <a:r>
              <a:rPr sz="1350" dirty="0">
                <a:latin typeface="Arial MT"/>
                <a:cs typeface="Arial MT"/>
              </a:rPr>
              <a:t>CLASSE</a:t>
            </a:r>
          </a:p>
          <a:p>
            <a:pPr marL="170815" marR="125730" algn="ctr">
              <a:lnSpc>
                <a:spcPct val="109800"/>
              </a:lnSpc>
              <a:spcBef>
                <a:spcPts val="5"/>
              </a:spcBef>
            </a:pPr>
            <a:r>
              <a:rPr sz="1350" dirty="0">
                <a:latin typeface="Arial MT"/>
                <a:cs typeface="Arial MT"/>
              </a:rPr>
              <a:t>RESPONSABLE</a:t>
            </a:r>
            <a:r>
              <a:rPr sz="1350" spc="-60" dirty="0">
                <a:latin typeface="Arial MT"/>
                <a:cs typeface="Arial MT"/>
              </a:rPr>
              <a:t> </a:t>
            </a:r>
            <a:r>
              <a:rPr sz="1350" dirty="0">
                <a:latin typeface="Arial MT"/>
                <a:cs typeface="Arial MT"/>
              </a:rPr>
              <a:t>D’UN</a:t>
            </a:r>
            <a:r>
              <a:rPr sz="1350" spc="-50" dirty="0">
                <a:latin typeface="Arial MT"/>
                <a:cs typeface="Arial MT"/>
              </a:rPr>
              <a:t> </a:t>
            </a:r>
            <a:r>
              <a:rPr sz="1350" dirty="0">
                <a:latin typeface="Arial MT"/>
                <a:cs typeface="Arial MT"/>
              </a:rPr>
              <a:t>GROUPE </a:t>
            </a:r>
            <a:r>
              <a:rPr sz="1350" spc="-360" dirty="0">
                <a:latin typeface="Arial MT"/>
                <a:cs typeface="Arial MT"/>
              </a:rPr>
              <a:t> </a:t>
            </a:r>
            <a:r>
              <a:rPr sz="1350" dirty="0">
                <a:latin typeface="Arial MT"/>
                <a:cs typeface="Arial MT"/>
              </a:rPr>
              <a:t>(ENSEIGNEMENT</a:t>
            </a:r>
            <a:r>
              <a:rPr sz="1350" spc="-70" dirty="0">
                <a:latin typeface="Arial MT"/>
                <a:cs typeface="Arial MT"/>
              </a:rPr>
              <a:t> </a:t>
            </a:r>
            <a:r>
              <a:rPr sz="1350" dirty="0">
                <a:latin typeface="Arial MT"/>
                <a:cs typeface="Arial MT"/>
              </a:rPr>
              <a:t>ET</a:t>
            </a:r>
            <a:r>
              <a:rPr sz="1350" spc="-40" dirty="0">
                <a:latin typeface="Arial MT"/>
                <a:cs typeface="Arial MT"/>
              </a:rPr>
              <a:t> </a:t>
            </a:r>
            <a:r>
              <a:rPr sz="1350" dirty="0">
                <a:latin typeface="Arial MT"/>
                <a:cs typeface="Arial MT"/>
              </a:rPr>
              <a:t>SÉCU)</a:t>
            </a:r>
          </a:p>
        </p:txBody>
      </p:sp>
      <p:sp>
        <p:nvSpPr>
          <p:cNvPr id="14" name="object 14"/>
          <p:cNvSpPr txBox="1"/>
          <p:nvPr/>
        </p:nvSpPr>
        <p:spPr>
          <a:xfrm>
            <a:off x="3214589" y="4257641"/>
            <a:ext cx="2954722" cy="243656"/>
          </a:xfrm>
          <a:prstGeom prst="rect">
            <a:avLst/>
          </a:prstGeom>
        </p:spPr>
        <p:txBody>
          <a:bodyPr vert="horz" wrap="square" lIns="0" tIns="12700" rIns="0" bIns="0" rtlCol="0">
            <a:spAutoFit/>
          </a:bodyPr>
          <a:lstStyle/>
          <a:p>
            <a:pPr marL="12700">
              <a:lnSpc>
                <a:spcPct val="100000"/>
              </a:lnSpc>
              <a:spcBef>
                <a:spcPts val="100"/>
              </a:spcBef>
            </a:pPr>
            <a:r>
              <a:rPr lang="fr-FR" sz="1500" b="1" spc="-5" dirty="0">
                <a:solidFill>
                  <a:schemeClr val="bg1"/>
                </a:solidFill>
                <a:latin typeface="Arial MT"/>
                <a:cs typeface="Arial MT"/>
              </a:rPr>
              <a:t>   </a:t>
            </a:r>
            <a:r>
              <a:rPr sz="1500" b="1" spc="-5" dirty="0">
                <a:solidFill>
                  <a:schemeClr val="bg1"/>
                </a:solidFill>
                <a:latin typeface="Arial MT"/>
                <a:cs typeface="Arial MT"/>
              </a:rPr>
              <a:t>note</a:t>
            </a:r>
            <a:r>
              <a:rPr sz="1500" b="1" spc="-20" dirty="0">
                <a:solidFill>
                  <a:schemeClr val="bg1"/>
                </a:solidFill>
                <a:latin typeface="Arial MT"/>
                <a:cs typeface="Arial MT"/>
              </a:rPr>
              <a:t> </a:t>
            </a:r>
            <a:r>
              <a:rPr sz="1500" b="1" spc="-5" dirty="0">
                <a:solidFill>
                  <a:schemeClr val="bg1"/>
                </a:solidFill>
                <a:latin typeface="Arial MT"/>
                <a:cs typeface="Arial MT"/>
              </a:rPr>
              <a:t>de</a:t>
            </a:r>
            <a:r>
              <a:rPr sz="1500" b="1" spc="-10" dirty="0">
                <a:solidFill>
                  <a:schemeClr val="bg1"/>
                </a:solidFill>
                <a:latin typeface="Arial MT"/>
                <a:cs typeface="Arial MT"/>
              </a:rPr>
              <a:t> </a:t>
            </a:r>
            <a:r>
              <a:rPr sz="1500" b="1" spc="-5" dirty="0">
                <a:solidFill>
                  <a:schemeClr val="bg1"/>
                </a:solidFill>
                <a:latin typeface="Arial MT"/>
                <a:cs typeface="Arial MT"/>
              </a:rPr>
              <a:t>service </a:t>
            </a:r>
            <a:r>
              <a:rPr sz="1500" b="1" dirty="0">
                <a:solidFill>
                  <a:schemeClr val="bg1"/>
                </a:solidFill>
                <a:latin typeface="Arial MT"/>
                <a:cs typeface="Arial MT"/>
              </a:rPr>
              <a:t>du</a:t>
            </a:r>
            <a:r>
              <a:rPr sz="1500" b="1" spc="-10" dirty="0">
                <a:solidFill>
                  <a:schemeClr val="bg1"/>
                </a:solidFill>
                <a:latin typeface="Arial MT"/>
                <a:cs typeface="Arial MT"/>
              </a:rPr>
              <a:t> </a:t>
            </a:r>
            <a:r>
              <a:rPr sz="1500" b="1" dirty="0">
                <a:solidFill>
                  <a:schemeClr val="bg1"/>
                </a:solidFill>
                <a:latin typeface="Arial MT"/>
                <a:cs typeface="Arial MT"/>
              </a:rPr>
              <a:t>28/02/2022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2800" dirty="0">
                <a:latin typeface="Arial" panose="020B0604020202020204" pitchFamily="34" charset="0"/>
                <a:cs typeface="Arial" panose="020B0604020202020204" pitchFamily="34" charset="0"/>
              </a:rPr>
              <a:t>Accompagnement</a:t>
            </a:r>
          </a:p>
        </p:txBody>
      </p:sp>
      <p:sp>
        <p:nvSpPr>
          <p:cNvPr id="2" name="Espace réservé du contenu 1"/>
          <p:cNvSpPr>
            <a:spLocks noGrp="1"/>
          </p:cNvSpPr>
          <p:nvPr>
            <p:ph idx="4294967295"/>
          </p:nvPr>
        </p:nvSpPr>
        <p:spPr>
          <a:xfrm>
            <a:off x="1485900" y="1687068"/>
            <a:ext cx="6172200" cy="3037332"/>
          </a:xfrm>
        </p:spPr>
        <p:txBody>
          <a:bodyPr>
            <a:normAutofit/>
          </a:bodyPr>
          <a:lstStyle/>
          <a:p>
            <a:r>
              <a:rPr lang="fr-FR" dirty="0">
                <a:latin typeface="Arial" panose="020B0604020202020204" pitchFamily="34" charset="0"/>
                <a:cs typeface="Arial" panose="020B0604020202020204" pitchFamily="34" charset="0"/>
              </a:rPr>
              <a:t>Les AESH accompagnent uniquement l’élève ou les élèves (AESH co) dont ils ont la charge (PPS ou PAI). Ils ne sont pas compris dans l’encadrement et peuvent se rendre dans l’eau si besoin.</a:t>
            </a:r>
          </a:p>
          <a:p>
            <a:r>
              <a:rPr lang="fr-FR" dirty="0">
                <a:latin typeface="Arial" panose="020B0604020202020204" pitchFamily="34" charset="0"/>
                <a:cs typeface="Arial" panose="020B0604020202020204" pitchFamily="34" charset="0"/>
              </a:rPr>
              <a:t>Les accompagnateurs aident au déshabillage et à l’habillage des élèves. Un parent ayant une </a:t>
            </a:r>
            <a:r>
              <a:rPr lang="fr-FR" b="1" dirty="0">
                <a:latin typeface="Arial" panose="020B0604020202020204" pitchFamily="34" charset="0"/>
                <a:cs typeface="Arial" panose="020B0604020202020204" pitchFamily="34" charset="0"/>
              </a:rPr>
              <a:t>tenue  adaptée , </a:t>
            </a:r>
            <a:r>
              <a:rPr lang="fr-FR" dirty="0">
                <a:latin typeface="Arial" panose="020B0604020202020204" pitchFamily="34" charset="0"/>
                <a:cs typeface="Arial" panose="020B0604020202020204" pitchFamily="34" charset="0"/>
              </a:rPr>
              <a:t>proche des toilettes, accompagne un élève voulant se rendre aux toilettes. </a:t>
            </a:r>
          </a:p>
        </p:txBody>
      </p:sp>
    </p:spTree>
    <p:extLst>
      <p:ext uri="{BB962C8B-B14F-4D97-AF65-F5344CB8AC3E}">
        <p14:creationId xmlns:p14="http://schemas.microsoft.com/office/powerpoint/2010/main" val="173866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62000" y="819150"/>
            <a:ext cx="8077200" cy="984885"/>
          </a:xfrm>
        </p:spPr>
        <p:txBody>
          <a:bodyPr/>
          <a:lstStyle/>
          <a:p>
            <a:r>
              <a:rPr lang="fr-FR" sz="3200" dirty="0"/>
              <a:t>Quelques questionnements</a:t>
            </a:r>
          </a:p>
        </p:txBody>
      </p:sp>
      <p:sp>
        <p:nvSpPr>
          <p:cNvPr id="4" name="Espace réservé du texte 2"/>
          <p:cNvSpPr txBox="1">
            <a:spLocks/>
          </p:cNvSpPr>
          <p:nvPr/>
        </p:nvSpPr>
        <p:spPr>
          <a:xfrm>
            <a:off x="774700" y="1657350"/>
            <a:ext cx="8686800" cy="1538883"/>
          </a:xfrm>
          <a:prstGeom prst="rect">
            <a:avLst/>
          </a:prstGeom>
        </p:spPr>
        <p:txBody>
          <a:bodyPr wrap="square" lIns="0" tIns="0" rIns="0" bIns="0">
            <a:spAutoFit/>
          </a:bodyPr>
          <a:lstStyle>
            <a:lvl1pPr marL="0">
              <a:defRPr sz="1800" b="0" i="0">
                <a:solidFill>
                  <a:schemeClr val="tx1"/>
                </a:solidFill>
                <a:latin typeface="Arial MT"/>
                <a:ea typeface="+mn-ea"/>
                <a:cs typeface="Arial M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Tx/>
              <a:buChar char="-"/>
            </a:pPr>
            <a:r>
              <a:rPr lang="fr-FR" sz="2000" kern="0" dirty="0"/>
              <a:t>Quel travail en amont avec les parents ?</a:t>
            </a:r>
          </a:p>
          <a:p>
            <a:pPr marL="342900" indent="-342900">
              <a:buFontTx/>
              <a:buChar char="-"/>
            </a:pPr>
            <a:endParaRPr lang="fr-FR" sz="2000" kern="0" dirty="0"/>
          </a:p>
          <a:p>
            <a:pPr marL="342900" indent="-342900">
              <a:buFontTx/>
              <a:buChar char="-"/>
            </a:pPr>
            <a:r>
              <a:rPr lang="fr-FR" sz="2000" kern="0" dirty="0"/>
              <a:t>Quel travail en amont avec les élèves ?</a:t>
            </a:r>
          </a:p>
          <a:p>
            <a:pPr marL="342900" indent="-342900">
              <a:buFontTx/>
              <a:buChar char="-"/>
            </a:pPr>
            <a:endParaRPr lang="fr-FR" sz="2000" kern="0" dirty="0"/>
          </a:p>
          <a:p>
            <a:pPr marL="342900" indent="-342900">
              <a:buFontTx/>
              <a:buChar char="-"/>
            </a:pPr>
            <a:r>
              <a:rPr lang="fr-FR" sz="2000" kern="0" dirty="0"/>
              <a:t>Quel suite en classe ?</a:t>
            </a:r>
          </a:p>
        </p:txBody>
      </p:sp>
    </p:spTree>
    <p:extLst>
      <p:ext uri="{BB962C8B-B14F-4D97-AF65-F5344CB8AC3E}">
        <p14:creationId xmlns:p14="http://schemas.microsoft.com/office/powerpoint/2010/main" val="33993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8416"/>
            <a:ext cx="9144000" cy="4406265"/>
          </a:xfrm>
          <a:custGeom>
            <a:avLst/>
            <a:gdLst/>
            <a:ahLst/>
            <a:cxnLst/>
            <a:rect l="l" t="t" r="r" b="b"/>
            <a:pathLst>
              <a:path w="9144000" h="4406265">
                <a:moveTo>
                  <a:pt x="9144000" y="0"/>
                </a:moveTo>
                <a:lnTo>
                  <a:pt x="0" y="0"/>
                </a:lnTo>
                <a:lnTo>
                  <a:pt x="0" y="4405882"/>
                </a:lnTo>
                <a:lnTo>
                  <a:pt x="9144000" y="4405882"/>
                </a:lnTo>
                <a:lnTo>
                  <a:pt x="9144000" y="0"/>
                </a:lnTo>
                <a:close/>
              </a:path>
            </a:pathLst>
          </a:custGeom>
          <a:solidFill>
            <a:schemeClr val="accent5">
              <a:lumMod val="75000"/>
            </a:schemeClr>
          </a:solidFill>
        </p:spPr>
        <p:txBody>
          <a:bodyPr wrap="square" lIns="0" tIns="0" rIns="0" bIns="0" rtlCol="0"/>
          <a:lstStyle/>
          <a:p>
            <a:endParaRPr/>
          </a:p>
        </p:txBody>
      </p:sp>
      <p:sp>
        <p:nvSpPr>
          <p:cNvPr id="4" name="object 4"/>
          <p:cNvSpPr/>
          <p:nvPr/>
        </p:nvSpPr>
        <p:spPr>
          <a:xfrm>
            <a:off x="360425" y="4784559"/>
            <a:ext cx="8425180" cy="635"/>
          </a:xfrm>
          <a:custGeom>
            <a:avLst/>
            <a:gdLst/>
            <a:ahLst/>
            <a:cxnLst/>
            <a:rect l="l" t="t" r="r" b="b"/>
            <a:pathLst>
              <a:path w="8425180" h="635">
                <a:moveTo>
                  <a:pt x="8424672" y="38"/>
                </a:moveTo>
                <a:lnTo>
                  <a:pt x="0" y="0"/>
                </a:lnTo>
              </a:path>
            </a:pathLst>
          </a:custGeom>
          <a:ln w="10668">
            <a:solidFill>
              <a:srgbClr val="FFFFFF"/>
            </a:solidFill>
          </a:ln>
        </p:spPr>
        <p:txBody>
          <a:bodyPr wrap="square" lIns="0" tIns="0" rIns="0" bIns="0" rtlCol="0"/>
          <a:lstStyle/>
          <a:p>
            <a:endParaRPr/>
          </a:p>
        </p:txBody>
      </p:sp>
      <p:sp>
        <p:nvSpPr>
          <p:cNvPr id="5" name="object 5"/>
          <p:cNvSpPr txBox="1">
            <a:spLocks noGrp="1"/>
          </p:cNvSpPr>
          <p:nvPr>
            <p:ph type="title"/>
          </p:nvPr>
        </p:nvSpPr>
        <p:spPr>
          <a:xfrm>
            <a:off x="457200" y="1865146"/>
            <a:ext cx="8425180" cy="512961"/>
          </a:xfrm>
          <a:prstGeom prst="rect">
            <a:avLst/>
          </a:prstGeom>
        </p:spPr>
        <p:txBody>
          <a:bodyPr vert="horz" wrap="square" lIns="0" tIns="62230" rIns="0" bIns="0" rtlCol="0" anchor="t">
            <a:spAutoFit/>
          </a:bodyPr>
          <a:lstStyle/>
          <a:p>
            <a:pPr marL="408940" marR="5080" indent="-396875">
              <a:lnSpc>
                <a:spcPct val="90000"/>
              </a:lnSpc>
              <a:spcBef>
                <a:spcPts val="490"/>
              </a:spcBef>
            </a:pPr>
            <a:r>
              <a:rPr lang="fr-FR" sz="3250" b="1" dirty="0">
                <a:solidFill>
                  <a:srgbClr val="FFFFFF"/>
                </a:solidFill>
                <a:latin typeface="Arial"/>
                <a:cs typeface="Arial"/>
              </a:rPr>
              <a:t>1.</a:t>
            </a:r>
            <a:r>
              <a:rPr lang="fr-FR" sz="3250" b="1" spc="385" dirty="0">
                <a:solidFill>
                  <a:srgbClr val="FFFFFF"/>
                </a:solidFill>
                <a:latin typeface="Arial"/>
                <a:cs typeface="Arial"/>
              </a:rPr>
              <a:t> Le contexte</a:t>
            </a:r>
            <a:endParaRPr lang="fr-FR" sz="325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Espace réservé du contenu 7"/>
          <p:cNvSpPr>
            <a:spLocks noGrp="1"/>
          </p:cNvSpPr>
          <p:nvPr>
            <p:ph sz="quarter" idx="13"/>
          </p:nvPr>
        </p:nvSpPr>
        <p:spPr/>
        <p:txBody>
          <a:bodyPr/>
          <a:lstStyle/>
          <a:p>
            <a:pPr marL="0" indent="0" algn="ctr">
              <a:buNone/>
            </a:pPr>
            <a:r>
              <a:rPr lang="fr-FR" sz="3300" dirty="0"/>
              <a:t>Merci pour votre attention</a:t>
            </a:r>
          </a:p>
          <a:p>
            <a:pPr marL="0" indent="0" algn="ctr">
              <a:buNone/>
            </a:pPr>
            <a:r>
              <a:rPr lang="fr-FR" sz="3300" dirty="0"/>
              <a:t>Et a très bientôt au bord des bassins</a:t>
            </a:r>
          </a:p>
          <a:p>
            <a:endParaRPr lang="fr-FR" dirty="0"/>
          </a:p>
        </p:txBody>
      </p:sp>
    </p:spTree>
    <p:extLst>
      <p:ext uri="{BB962C8B-B14F-4D97-AF65-F5344CB8AC3E}">
        <p14:creationId xmlns:p14="http://schemas.microsoft.com/office/powerpoint/2010/main" val="213003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81305" y="649368"/>
            <a:ext cx="5509895" cy="3323987"/>
          </a:xfrm>
          <a:prstGeom prst="rect">
            <a:avLst/>
          </a:prstGeom>
        </p:spPr>
        <p:txBody>
          <a:bodyPr vert="horz" wrap="square" lIns="0" tIns="76200" rIns="0" bIns="0" rtlCol="0">
            <a:spAutoFit/>
          </a:bodyPr>
          <a:lstStyle/>
          <a:p>
            <a:pPr marL="38100">
              <a:lnSpc>
                <a:spcPct val="100000"/>
              </a:lnSpc>
              <a:spcBef>
                <a:spcPts val="600"/>
              </a:spcBef>
            </a:pPr>
            <a:r>
              <a:rPr lang="fr-FR" sz="2800" spc="-5" dirty="0">
                <a:latin typeface="Arial MT"/>
                <a:cs typeface="Arial MT"/>
              </a:rPr>
              <a:t>Le triste bilan des n</a:t>
            </a:r>
            <a:r>
              <a:rPr sz="2800" spc="-5" dirty="0" err="1">
                <a:latin typeface="Arial MT"/>
                <a:cs typeface="Arial MT"/>
              </a:rPr>
              <a:t>oyade</a:t>
            </a:r>
            <a:r>
              <a:rPr lang="fr-FR" sz="2800" spc="-5" dirty="0">
                <a:latin typeface="Arial MT"/>
                <a:cs typeface="Arial MT"/>
              </a:rPr>
              <a:t>s : </a:t>
            </a:r>
            <a:r>
              <a:rPr sz="2800" spc="-15" dirty="0">
                <a:latin typeface="Arial MT"/>
                <a:cs typeface="Arial MT"/>
              </a:rPr>
              <a:t>  </a:t>
            </a:r>
            <a:endParaRPr lang="fr-FR" sz="2800" spc="-15" dirty="0">
              <a:latin typeface="Arial MT"/>
              <a:cs typeface="Arial MT"/>
            </a:endParaRPr>
          </a:p>
          <a:p>
            <a:pPr marL="495300" indent="-457200">
              <a:lnSpc>
                <a:spcPct val="100000"/>
              </a:lnSpc>
              <a:spcBef>
                <a:spcPts val="600"/>
              </a:spcBef>
              <a:buFontTx/>
              <a:buChar char="-"/>
            </a:pPr>
            <a:r>
              <a:rPr sz="2800" dirty="0">
                <a:latin typeface="Arial MT"/>
                <a:cs typeface="Arial MT"/>
              </a:rPr>
              <a:t>1000</a:t>
            </a:r>
            <a:r>
              <a:rPr sz="2800" spc="-25" dirty="0">
                <a:latin typeface="Arial MT"/>
                <a:cs typeface="Arial MT"/>
              </a:rPr>
              <a:t> </a:t>
            </a:r>
            <a:r>
              <a:rPr sz="2800" dirty="0">
                <a:latin typeface="Arial MT"/>
                <a:cs typeface="Arial MT"/>
              </a:rPr>
              <a:t>décès</a:t>
            </a:r>
            <a:r>
              <a:rPr sz="2800" spc="-35" dirty="0">
                <a:latin typeface="Arial MT"/>
                <a:cs typeface="Arial MT"/>
              </a:rPr>
              <a:t> </a:t>
            </a:r>
            <a:r>
              <a:rPr sz="2800" dirty="0">
                <a:latin typeface="Arial MT"/>
                <a:cs typeface="Arial MT"/>
              </a:rPr>
              <a:t>par</a:t>
            </a:r>
            <a:r>
              <a:rPr sz="2800" spc="-25" dirty="0">
                <a:latin typeface="Arial MT"/>
                <a:cs typeface="Arial MT"/>
              </a:rPr>
              <a:t> </a:t>
            </a:r>
            <a:r>
              <a:rPr sz="2800" dirty="0">
                <a:latin typeface="Arial MT"/>
                <a:cs typeface="Arial MT"/>
              </a:rPr>
              <a:t>an</a:t>
            </a:r>
            <a:r>
              <a:rPr sz="2800" spc="-20" dirty="0">
                <a:latin typeface="Arial MT"/>
                <a:cs typeface="Arial MT"/>
              </a:rPr>
              <a:t> </a:t>
            </a:r>
            <a:r>
              <a:rPr sz="2800" dirty="0" err="1">
                <a:latin typeface="Arial MT"/>
                <a:cs typeface="Arial MT"/>
              </a:rPr>
              <a:t>en</a:t>
            </a:r>
            <a:r>
              <a:rPr sz="2800" spc="-15" dirty="0">
                <a:latin typeface="Arial MT"/>
                <a:cs typeface="Arial MT"/>
              </a:rPr>
              <a:t> </a:t>
            </a:r>
            <a:r>
              <a:rPr sz="2800" spc="-5" dirty="0" err="1">
                <a:latin typeface="Arial MT"/>
                <a:cs typeface="Arial MT"/>
              </a:rPr>
              <a:t>moyenne</a:t>
            </a:r>
            <a:endParaRPr lang="fr-FR" sz="2800" spc="-5" dirty="0">
              <a:latin typeface="Arial MT"/>
              <a:cs typeface="Arial MT"/>
            </a:endParaRPr>
          </a:p>
          <a:p>
            <a:pPr marL="495300" indent="-457200">
              <a:lnSpc>
                <a:spcPct val="100000"/>
              </a:lnSpc>
              <a:spcBef>
                <a:spcPts val="600"/>
              </a:spcBef>
              <a:buFontTx/>
              <a:buChar char="-"/>
            </a:pPr>
            <a:r>
              <a:rPr sz="2800" spc="10" dirty="0">
                <a:latin typeface="Arial MT"/>
                <a:cs typeface="Arial MT"/>
              </a:rPr>
              <a:t>1</a:t>
            </a:r>
            <a:r>
              <a:rPr sz="2800" spc="15" baseline="24691" dirty="0">
                <a:latin typeface="Arial MT"/>
                <a:cs typeface="Arial MT"/>
              </a:rPr>
              <a:t>ère</a:t>
            </a:r>
            <a:r>
              <a:rPr sz="2800" spc="232" baseline="24691" dirty="0">
                <a:latin typeface="Arial MT"/>
                <a:cs typeface="Arial MT"/>
              </a:rPr>
              <a:t> </a:t>
            </a:r>
            <a:r>
              <a:rPr sz="2800" dirty="0">
                <a:latin typeface="Arial MT"/>
                <a:cs typeface="Arial MT"/>
              </a:rPr>
              <a:t>cause</a:t>
            </a:r>
            <a:r>
              <a:rPr sz="2800" spc="-50" dirty="0">
                <a:latin typeface="Arial MT"/>
                <a:cs typeface="Arial MT"/>
              </a:rPr>
              <a:t> </a:t>
            </a:r>
            <a:r>
              <a:rPr sz="2800" dirty="0">
                <a:latin typeface="Arial MT"/>
                <a:cs typeface="Arial MT"/>
              </a:rPr>
              <a:t>de</a:t>
            </a:r>
            <a:r>
              <a:rPr sz="2800" spc="-15" dirty="0">
                <a:latin typeface="Arial MT"/>
                <a:cs typeface="Arial MT"/>
              </a:rPr>
              <a:t> </a:t>
            </a:r>
            <a:r>
              <a:rPr sz="2800" dirty="0">
                <a:latin typeface="Arial MT"/>
                <a:cs typeface="Arial MT"/>
              </a:rPr>
              <a:t>mortalité</a:t>
            </a:r>
            <a:r>
              <a:rPr sz="2800" spc="-45" dirty="0">
                <a:latin typeface="Arial MT"/>
                <a:cs typeface="Arial MT"/>
              </a:rPr>
              <a:t> </a:t>
            </a:r>
            <a:r>
              <a:rPr sz="2800" dirty="0">
                <a:latin typeface="Arial MT"/>
                <a:cs typeface="Arial MT"/>
              </a:rPr>
              <a:t>chez</a:t>
            </a:r>
            <a:r>
              <a:rPr sz="2800" spc="-35" dirty="0">
                <a:latin typeface="Arial MT"/>
                <a:cs typeface="Arial MT"/>
              </a:rPr>
              <a:t> </a:t>
            </a:r>
            <a:r>
              <a:rPr sz="2800" dirty="0">
                <a:latin typeface="Arial MT"/>
                <a:cs typeface="Arial MT"/>
              </a:rPr>
              <a:t>les</a:t>
            </a:r>
            <a:r>
              <a:rPr sz="2800" spc="-20" dirty="0">
                <a:latin typeface="Arial MT"/>
                <a:cs typeface="Arial MT"/>
              </a:rPr>
              <a:t> </a:t>
            </a:r>
            <a:r>
              <a:rPr sz="2800" dirty="0">
                <a:latin typeface="Arial MT"/>
                <a:cs typeface="Arial MT"/>
              </a:rPr>
              <a:t>moins</a:t>
            </a:r>
            <a:r>
              <a:rPr sz="2800" spc="-15" dirty="0">
                <a:latin typeface="Arial MT"/>
                <a:cs typeface="Arial MT"/>
              </a:rPr>
              <a:t> </a:t>
            </a:r>
            <a:r>
              <a:rPr sz="2800" dirty="0">
                <a:latin typeface="Arial MT"/>
                <a:cs typeface="Arial MT"/>
              </a:rPr>
              <a:t>de</a:t>
            </a:r>
            <a:r>
              <a:rPr sz="2800" spc="-15" dirty="0">
                <a:latin typeface="Arial MT"/>
                <a:cs typeface="Arial MT"/>
              </a:rPr>
              <a:t> </a:t>
            </a:r>
            <a:r>
              <a:rPr sz="2800" dirty="0">
                <a:latin typeface="Arial MT"/>
                <a:cs typeface="Arial MT"/>
              </a:rPr>
              <a:t>25</a:t>
            </a:r>
            <a:r>
              <a:rPr sz="2800" spc="-20" dirty="0">
                <a:latin typeface="Arial MT"/>
                <a:cs typeface="Arial MT"/>
              </a:rPr>
              <a:t> </a:t>
            </a:r>
            <a:r>
              <a:rPr sz="2800" dirty="0" err="1">
                <a:latin typeface="Arial MT"/>
                <a:cs typeface="Arial MT"/>
              </a:rPr>
              <a:t>ans</a:t>
            </a:r>
            <a:r>
              <a:rPr sz="2800" dirty="0">
                <a:latin typeface="Arial MT"/>
                <a:cs typeface="Arial MT"/>
              </a:rPr>
              <a:t> </a:t>
            </a:r>
            <a:endParaRPr lang="fr-FR" sz="2800" dirty="0">
              <a:latin typeface="Arial MT"/>
              <a:cs typeface="Arial MT"/>
            </a:endParaRPr>
          </a:p>
          <a:p>
            <a:pPr marL="495300" indent="-457200">
              <a:lnSpc>
                <a:spcPct val="100000"/>
              </a:lnSpc>
              <a:spcBef>
                <a:spcPts val="600"/>
              </a:spcBef>
              <a:buFontTx/>
              <a:buChar char="-"/>
            </a:pPr>
            <a:r>
              <a:rPr sz="2800" spc="-5" dirty="0">
                <a:latin typeface="Arial MT"/>
                <a:cs typeface="Arial MT"/>
              </a:rPr>
              <a:t>Une</a:t>
            </a:r>
            <a:r>
              <a:rPr sz="2800" spc="-15" dirty="0">
                <a:latin typeface="Arial MT"/>
                <a:cs typeface="Arial MT"/>
              </a:rPr>
              <a:t> </a:t>
            </a:r>
            <a:r>
              <a:rPr sz="2800" dirty="0">
                <a:latin typeface="Arial MT"/>
                <a:cs typeface="Arial MT"/>
              </a:rPr>
              <a:t>forte</a:t>
            </a:r>
            <a:r>
              <a:rPr sz="2800" spc="-45" dirty="0">
                <a:latin typeface="Arial MT"/>
                <a:cs typeface="Arial MT"/>
              </a:rPr>
              <a:t> </a:t>
            </a:r>
            <a:r>
              <a:rPr sz="2800" dirty="0">
                <a:latin typeface="Arial MT"/>
                <a:cs typeface="Arial MT"/>
              </a:rPr>
              <a:t>augmentation</a:t>
            </a:r>
            <a:r>
              <a:rPr sz="2800" spc="-50" dirty="0">
                <a:latin typeface="Arial MT"/>
                <a:cs typeface="Arial MT"/>
              </a:rPr>
              <a:t> </a:t>
            </a:r>
            <a:r>
              <a:rPr sz="2800" dirty="0">
                <a:latin typeface="Arial MT"/>
                <a:cs typeface="Arial MT"/>
              </a:rPr>
              <a:t>chez</a:t>
            </a:r>
            <a:r>
              <a:rPr sz="2800" spc="-20" dirty="0">
                <a:latin typeface="Arial MT"/>
                <a:cs typeface="Arial MT"/>
              </a:rPr>
              <a:t> </a:t>
            </a:r>
            <a:r>
              <a:rPr sz="2800" b="1" dirty="0">
                <a:uFill>
                  <a:solidFill>
                    <a:srgbClr val="000000"/>
                  </a:solidFill>
                </a:uFill>
                <a:latin typeface="Arial MT"/>
                <a:cs typeface="Arial MT"/>
              </a:rPr>
              <a:t>les</a:t>
            </a:r>
            <a:r>
              <a:rPr sz="2800" b="1" spc="-20" dirty="0">
                <a:uFill>
                  <a:solidFill>
                    <a:srgbClr val="000000"/>
                  </a:solidFill>
                </a:uFill>
                <a:latin typeface="Arial MT"/>
                <a:cs typeface="Arial MT"/>
              </a:rPr>
              <a:t> </a:t>
            </a:r>
            <a:r>
              <a:rPr sz="2800" b="1" dirty="0">
                <a:uFill>
                  <a:solidFill>
                    <a:srgbClr val="000000"/>
                  </a:solidFill>
                </a:uFill>
                <a:latin typeface="Arial MT"/>
                <a:cs typeface="Arial MT"/>
              </a:rPr>
              <a:t>moins</a:t>
            </a:r>
            <a:r>
              <a:rPr sz="2800" b="1" spc="-15" dirty="0">
                <a:uFill>
                  <a:solidFill>
                    <a:srgbClr val="000000"/>
                  </a:solidFill>
                </a:uFill>
                <a:latin typeface="Arial MT"/>
                <a:cs typeface="Arial MT"/>
              </a:rPr>
              <a:t> </a:t>
            </a:r>
            <a:r>
              <a:rPr sz="2800" b="1" dirty="0">
                <a:uFill>
                  <a:solidFill>
                    <a:srgbClr val="000000"/>
                  </a:solidFill>
                </a:uFill>
                <a:latin typeface="Arial MT"/>
                <a:cs typeface="Arial MT"/>
              </a:rPr>
              <a:t>de</a:t>
            </a:r>
            <a:r>
              <a:rPr sz="2800" b="1" spc="-25" dirty="0">
                <a:uFill>
                  <a:solidFill>
                    <a:srgbClr val="000000"/>
                  </a:solidFill>
                </a:uFill>
                <a:latin typeface="Arial MT"/>
                <a:cs typeface="Arial MT"/>
              </a:rPr>
              <a:t> </a:t>
            </a:r>
            <a:r>
              <a:rPr sz="2800" b="1" dirty="0">
                <a:uFill>
                  <a:solidFill>
                    <a:srgbClr val="000000"/>
                  </a:solidFill>
                </a:uFill>
                <a:latin typeface="Arial MT"/>
                <a:cs typeface="Arial MT"/>
              </a:rPr>
              <a:t>6</a:t>
            </a:r>
            <a:r>
              <a:rPr sz="2800" b="1" spc="-5" dirty="0">
                <a:uFill>
                  <a:solidFill>
                    <a:srgbClr val="000000"/>
                  </a:solidFill>
                </a:uFill>
                <a:latin typeface="Arial MT"/>
                <a:cs typeface="Arial MT"/>
              </a:rPr>
              <a:t> </a:t>
            </a:r>
            <a:r>
              <a:rPr sz="2800" b="1" dirty="0" err="1">
                <a:uFill>
                  <a:solidFill>
                    <a:srgbClr val="000000"/>
                  </a:solidFill>
                </a:uFill>
                <a:latin typeface="Arial MT"/>
                <a:cs typeface="Arial MT"/>
              </a:rPr>
              <a:t>ans</a:t>
            </a:r>
            <a:r>
              <a:rPr sz="2800" b="1" spc="-20" dirty="0">
                <a:latin typeface="Arial MT"/>
                <a:cs typeface="Arial MT"/>
              </a:rPr>
              <a:t> </a:t>
            </a:r>
            <a:r>
              <a:rPr sz="2800" spc="-5" dirty="0">
                <a:latin typeface="Arial MT"/>
                <a:cs typeface="Arial MT"/>
              </a:rPr>
              <a:t>qui</a:t>
            </a:r>
            <a:r>
              <a:rPr lang="fr-FR" sz="2800" spc="-5" dirty="0">
                <a:latin typeface="Arial MT"/>
                <a:cs typeface="Arial MT"/>
              </a:rPr>
              <a:t> </a:t>
            </a:r>
            <a:r>
              <a:rPr sz="2800" dirty="0" err="1">
                <a:latin typeface="Arial MT"/>
                <a:cs typeface="Arial MT"/>
              </a:rPr>
              <a:t>représentent</a:t>
            </a:r>
            <a:r>
              <a:rPr sz="2800" spc="-65" dirty="0">
                <a:latin typeface="Arial MT"/>
                <a:cs typeface="Arial MT"/>
              </a:rPr>
              <a:t> </a:t>
            </a:r>
            <a:r>
              <a:rPr sz="2800" dirty="0">
                <a:latin typeface="Arial MT"/>
                <a:cs typeface="Arial MT"/>
              </a:rPr>
              <a:t>25%</a:t>
            </a:r>
            <a:r>
              <a:rPr sz="2800" spc="-25" dirty="0">
                <a:latin typeface="Arial MT"/>
                <a:cs typeface="Arial MT"/>
              </a:rPr>
              <a:t> </a:t>
            </a:r>
            <a:r>
              <a:rPr sz="2800" dirty="0">
                <a:latin typeface="Arial MT"/>
                <a:cs typeface="Arial MT"/>
              </a:rPr>
              <a:t>des</a:t>
            </a:r>
            <a:r>
              <a:rPr sz="2800" spc="-30" dirty="0">
                <a:latin typeface="Arial MT"/>
                <a:cs typeface="Arial MT"/>
              </a:rPr>
              <a:t> </a:t>
            </a:r>
            <a:r>
              <a:rPr sz="2800" spc="-5" dirty="0">
                <a:latin typeface="Arial MT"/>
                <a:cs typeface="Arial MT"/>
              </a:rPr>
              <a:t>noyés</a:t>
            </a:r>
            <a:r>
              <a:rPr sz="2800" spc="-15" dirty="0">
                <a:latin typeface="Arial MT"/>
                <a:cs typeface="Arial MT"/>
              </a:rPr>
              <a:t> </a:t>
            </a:r>
            <a:r>
              <a:rPr sz="2800" dirty="0">
                <a:latin typeface="Arial MT"/>
                <a:cs typeface="Arial MT"/>
              </a:rPr>
              <a:t>!</a:t>
            </a:r>
          </a:p>
        </p:txBody>
      </p:sp>
      <p:sp>
        <p:nvSpPr>
          <p:cNvPr id="4" name="object 4"/>
          <p:cNvSpPr txBox="1"/>
          <p:nvPr/>
        </p:nvSpPr>
        <p:spPr>
          <a:xfrm>
            <a:off x="5791200" y="2876550"/>
            <a:ext cx="2766695" cy="1552348"/>
          </a:xfrm>
          <a:prstGeom prst="rect">
            <a:avLst/>
          </a:prstGeom>
        </p:spPr>
        <p:txBody>
          <a:bodyPr vert="horz" wrap="square" lIns="0" tIns="13335" rIns="0" bIns="0" rtlCol="0">
            <a:spAutoFit/>
          </a:bodyPr>
          <a:lstStyle/>
          <a:p>
            <a:pPr marL="12700" marR="5080">
              <a:lnSpc>
                <a:spcPct val="100000"/>
              </a:lnSpc>
              <a:spcBef>
                <a:spcPts val="105"/>
              </a:spcBef>
            </a:pPr>
            <a:r>
              <a:rPr sz="2000" dirty="0">
                <a:latin typeface="Arial MT"/>
                <a:cs typeface="Arial MT"/>
              </a:rPr>
              <a:t>…</a:t>
            </a:r>
            <a:r>
              <a:rPr sz="2000" spc="45" dirty="0">
                <a:latin typeface="Arial MT"/>
                <a:cs typeface="Arial MT"/>
              </a:rPr>
              <a:t> </a:t>
            </a:r>
            <a:r>
              <a:rPr sz="2000" spc="-5" dirty="0">
                <a:latin typeface="Arial MT"/>
                <a:cs typeface="Arial MT"/>
              </a:rPr>
              <a:t>et,</a:t>
            </a:r>
            <a:r>
              <a:rPr sz="2000" spc="25" dirty="0">
                <a:latin typeface="Arial MT"/>
                <a:cs typeface="Arial MT"/>
              </a:rPr>
              <a:t> </a:t>
            </a:r>
            <a:r>
              <a:rPr sz="2000" spc="-5" dirty="0">
                <a:latin typeface="Arial MT"/>
                <a:cs typeface="Arial MT"/>
              </a:rPr>
              <a:t>dans</a:t>
            </a:r>
            <a:r>
              <a:rPr sz="2000" spc="40" dirty="0">
                <a:latin typeface="Arial MT"/>
                <a:cs typeface="Arial MT"/>
              </a:rPr>
              <a:t> </a:t>
            </a:r>
            <a:r>
              <a:rPr sz="2000" spc="-5" dirty="0">
                <a:latin typeface="Arial MT"/>
                <a:cs typeface="Arial MT"/>
              </a:rPr>
              <a:t>la</a:t>
            </a:r>
            <a:r>
              <a:rPr sz="2000" spc="45" dirty="0">
                <a:latin typeface="Arial MT"/>
                <a:cs typeface="Arial MT"/>
              </a:rPr>
              <a:t> </a:t>
            </a:r>
            <a:r>
              <a:rPr sz="2000" spc="-5" dirty="0">
                <a:latin typeface="Arial MT"/>
                <a:cs typeface="Arial MT"/>
              </a:rPr>
              <a:t>majorité</a:t>
            </a:r>
            <a:r>
              <a:rPr sz="2000" spc="25" dirty="0">
                <a:latin typeface="Arial MT"/>
                <a:cs typeface="Arial MT"/>
              </a:rPr>
              <a:t> </a:t>
            </a:r>
            <a:r>
              <a:rPr sz="2000" spc="-5" dirty="0">
                <a:latin typeface="Arial MT"/>
                <a:cs typeface="Arial MT"/>
              </a:rPr>
              <a:t>des</a:t>
            </a:r>
            <a:r>
              <a:rPr sz="2000" spc="25" dirty="0">
                <a:latin typeface="Arial MT"/>
                <a:cs typeface="Arial MT"/>
              </a:rPr>
              <a:t> </a:t>
            </a:r>
            <a:r>
              <a:rPr sz="2000" dirty="0" err="1">
                <a:latin typeface="Arial MT"/>
                <a:cs typeface="Arial MT"/>
              </a:rPr>
              <a:t>cas</a:t>
            </a:r>
            <a:r>
              <a:rPr sz="2000" dirty="0">
                <a:latin typeface="Arial MT"/>
                <a:cs typeface="Arial MT"/>
              </a:rPr>
              <a:t>,</a:t>
            </a:r>
            <a:r>
              <a:rPr lang="fr-FR" sz="2000" dirty="0">
                <a:latin typeface="Arial MT"/>
                <a:cs typeface="Arial MT"/>
              </a:rPr>
              <a:t> </a:t>
            </a:r>
            <a:r>
              <a:rPr sz="2000" dirty="0">
                <a:latin typeface="Arial MT"/>
                <a:cs typeface="Arial MT"/>
              </a:rPr>
              <a:t>des é</a:t>
            </a:r>
            <a:r>
              <a:rPr lang="fr-FR" sz="2000" dirty="0">
                <a:latin typeface="Arial MT"/>
                <a:cs typeface="Arial MT"/>
              </a:rPr>
              <a:t>lèves</a:t>
            </a:r>
            <a:r>
              <a:rPr sz="2000" dirty="0">
                <a:latin typeface="Arial MT"/>
                <a:cs typeface="Arial MT"/>
              </a:rPr>
              <a:t> qui font leur premier </a:t>
            </a:r>
            <a:r>
              <a:rPr sz="2000" spc="5" dirty="0">
                <a:latin typeface="Arial MT"/>
                <a:cs typeface="Arial MT"/>
              </a:rPr>
              <a:t> </a:t>
            </a:r>
            <a:r>
              <a:rPr sz="2000" spc="-5" dirty="0">
                <a:latin typeface="Arial MT"/>
                <a:cs typeface="Arial MT"/>
              </a:rPr>
              <a:t>cycle</a:t>
            </a:r>
            <a:r>
              <a:rPr sz="2000" spc="-20" dirty="0">
                <a:latin typeface="Arial MT"/>
                <a:cs typeface="Arial MT"/>
              </a:rPr>
              <a:t> </a:t>
            </a:r>
            <a:r>
              <a:rPr sz="2000" dirty="0">
                <a:latin typeface="Arial MT"/>
                <a:cs typeface="Arial MT"/>
              </a:rPr>
              <a:t>«</a:t>
            </a:r>
            <a:r>
              <a:rPr sz="2000" spc="-10" dirty="0">
                <a:latin typeface="Arial MT"/>
                <a:cs typeface="Arial MT"/>
              </a:rPr>
              <a:t> </a:t>
            </a:r>
            <a:r>
              <a:rPr sz="2000" dirty="0">
                <a:latin typeface="Arial MT"/>
                <a:cs typeface="Arial MT"/>
              </a:rPr>
              <a:t>piscine</a:t>
            </a:r>
            <a:r>
              <a:rPr sz="2000" spc="-35" dirty="0">
                <a:latin typeface="Arial MT"/>
                <a:cs typeface="Arial MT"/>
              </a:rPr>
              <a:t> </a:t>
            </a:r>
            <a:r>
              <a:rPr sz="2000" dirty="0">
                <a:latin typeface="Arial MT"/>
                <a:cs typeface="Arial MT"/>
              </a:rPr>
              <a:t>»</a:t>
            </a:r>
            <a:r>
              <a:rPr sz="2000" spc="-25" dirty="0">
                <a:latin typeface="Arial MT"/>
                <a:cs typeface="Arial MT"/>
              </a:rPr>
              <a:t> </a:t>
            </a:r>
            <a:r>
              <a:rPr sz="2000" dirty="0">
                <a:latin typeface="Arial MT"/>
                <a:cs typeface="Arial MT"/>
              </a:rPr>
              <a:t>à</a:t>
            </a:r>
            <a:r>
              <a:rPr sz="2000" spc="-15" dirty="0">
                <a:latin typeface="Arial MT"/>
                <a:cs typeface="Arial MT"/>
              </a:rPr>
              <a:t> </a:t>
            </a:r>
            <a:r>
              <a:rPr sz="2000" dirty="0">
                <a:latin typeface="Arial MT"/>
                <a:cs typeface="Arial MT"/>
              </a:rPr>
              <a:t>7</a:t>
            </a:r>
            <a:r>
              <a:rPr sz="2000" spc="-15" dirty="0">
                <a:latin typeface="Arial MT"/>
                <a:cs typeface="Arial MT"/>
              </a:rPr>
              <a:t> </a:t>
            </a:r>
            <a:r>
              <a:rPr sz="2000" dirty="0">
                <a:latin typeface="Arial MT"/>
                <a:cs typeface="Arial MT"/>
              </a:rPr>
              <a:t>ans</a:t>
            </a:r>
            <a:r>
              <a:rPr sz="2000" spc="-20" dirty="0">
                <a:latin typeface="Arial MT"/>
                <a:cs typeface="Arial MT"/>
              </a:rPr>
              <a:t> </a:t>
            </a:r>
            <a:r>
              <a:rPr sz="2000" spc="-5" dirty="0">
                <a:latin typeface="Arial MT"/>
                <a:cs typeface="Arial MT"/>
              </a:rPr>
              <a:t>voire</a:t>
            </a:r>
            <a:r>
              <a:rPr sz="2000" spc="-15" dirty="0">
                <a:latin typeface="Arial MT"/>
                <a:cs typeface="Arial MT"/>
              </a:rPr>
              <a:t> </a:t>
            </a:r>
            <a:r>
              <a:rPr sz="2000" dirty="0">
                <a:latin typeface="Arial MT"/>
                <a:cs typeface="Arial MT"/>
              </a:rPr>
              <a:t>plus </a:t>
            </a:r>
            <a:r>
              <a:rPr sz="2000" spc="-370" dirty="0">
                <a:latin typeface="Arial MT"/>
                <a:cs typeface="Arial MT"/>
              </a:rPr>
              <a:t> </a:t>
            </a:r>
            <a:r>
              <a:rPr sz="2000" dirty="0">
                <a:latin typeface="Arial MT"/>
                <a:cs typeface="Arial MT"/>
              </a:rPr>
              <a:t>tard</a:t>
            </a:r>
            <a:r>
              <a:rPr sz="2000" spc="-35" dirty="0">
                <a:latin typeface="Arial MT"/>
                <a:cs typeface="Arial MT"/>
              </a:rPr>
              <a:t> </a:t>
            </a:r>
            <a:r>
              <a:rPr sz="2000" dirty="0">
                <a:latin typeface="Arial MT"/>
                <a:cs typeface="Arial MT"/>
              </a:rPr>
              <a:t>!</a:t>
            </a:r>
          </a:p>
        </p:txBody>
      </p:sp>
      <p:sp>
        <p:nvSpPr>
          <p:cNvPr id="6" name="Titre 5">
            <a:extLst>
              <a:ext uri="{FF2B5EF4-FFF2-40B4-BE49-F238E27FC236}">
                <a16:creationId xmlns:a16="http://schemas.microsoft.com/office/drawing/2014/main" id="{95179D40-9028-43A4-828E-868E6E226876}"/>
              </a:ext>
            </a:extLst>
          </p:cNvPr>
          <p:cNvSpPr>
            <a:spLocks noGrp="1"/>
          </p:cNvSpPr>
          <p:nvPr>
            <p:ph type="title"/>
          </p:nvPr>
        </p:nvSpPr>
        <p:spPr>
          <a:xfrm flipV="1">
            <a:off x="1412495" y="438149"/>
            <a:ext cx="1330706" cy="211219"/>
          </a:xfrm>
        </p:spPr>
        <p:txBody>
          <a:bodyPr/>
          <a:lstStyle/>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4294967295"/>
          </p:nvPr>
        </p:nvSpPr>
        <p:spPr>
          <a:xfrm>
            <a:off x="381000" y="1657350"/>
            <a:ext cx="8481646" cy="2666999"/>
          </a:xfrm>
        </p:spPr>
        <p:txBody>
          <a:bodyPr>
            <a:normAutofit/>
          </a:bodyPr>
          <a:lstStyle/>
          <a:p>
            <a:endParaRPr lang="fr-FR" b="1" dirty="0"/>
          </a:p>
          <a:p>
            <a:r>
              <a:rPr lang="fr-FR" sz="2800" dirty="0"/>
              <a:t>Pouvoir nager en sécurité </a:t>
            </a:r>
            <a:r>
              <a:rPr lang="fr-FR" sz="2800" dirty="0" err="1"/>
              <a:t>DEs</a:t>
            </a:r>
            <a:r>
              <a:rPr lang="fr-FR" sz="2800" dirty="0"/>
              <a:t> le plus jeune âge</a:t>
            </a:r>
          </a:p>
          <a:p>
            <a:pPr marL="0" indent="0">
              <a:buNone/>
            </a:pPr>
            <a:r>
              <a:rPr lang="fr-FR" sz="2800" dirty="0">
                <a:sym typeface="Wingdings" panose="05000000000000000000" pitchFamily="2" charset="2"/>
              </a:rPr>
              <a:t></a:t>
            </a:r>
            <a:r>
              <a:rPr lang="fr-FR" sz="2800" dirty="0"/>
              <a:t>Priorité de l’enseignement d’éducation physique et sportive</a:t>
            </a:r>
          </a:p>
          <a:p>
            <a:endParaRPr lang="fr-FR" dirty="0"/>
          </a:p>
        </p:txBody>
      </p:sp>
      <p:sp>
        <p:nvSpPr>
          <p:cNvPr id="3" name="Titre 2"/>
          <p:cNvSpPr>
            <a:spLocks noGrp="1"/>
          </p:cNvSpPr>
          <p:nvPr>
            <p:ph type="title" idx="4294967295"/>
          </p:nvPr>
        </p:nvSpPr>
        <p:spPr>
          <a:xfrm>
            <a:off x="381000" y="642938"/>
            <a:ext cx="8763001" cy="1200150"/>
          </a:xfrm>
        </p:spPr>
        <p:txBody>
          <a:bodyPr>
            <a:noAutofit/>
          </a:bodyPr>
          <a:lstStyle/>
          <a:p>
            <a:r>
              <a:rPr lang="fr-FR" sz="2800" b="1" dirty="0"/>
              <a:t>un parcours de formation pour devenir nageur </a:t>
            </a:r>
            <a:r>
              <a:rPr lang="fr-FR" sz="2000" b="1" dirty="0"/>
              <a:t>De l’aisance aquatique au savoir nager en sécurité et au-delà</a:t>
            </a:r>
            <a:br>
              <a:rPr lang="fr-FR" sz="2000" b="1" dirty="0"/>
            </a:br>
            <a:r>
              <a:rPr lang="fr-FR" sz="2000" dirty="0">
                <a:effectLst/>
                <a:latin typeface="Arial" panose="020B0604020202020204" pitchFamily="34" charset="0"/>
              </a:rPr>
              <a:t> note de service du 28/02/2022</a:t>
            </a:r>
            <a:endParaRPr lang="fr-FR" sz="2000" b="1" dirty="0"/>
          </a:p>
        </p:txBody>
      </p:sp>
    </p:spTree>
    <p:extLst>
      <p:ext uri="{BB962C8B-B14F-4D97-AF65-F5344CB8AC3E}">
        <p14:creationId xmlns:p14="http://schemas.microsoft.com/office/powerpoint/2010/main" val="411893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8416"/>
            <a:ext cx="9144000" cy="4406265"/>
          </a:xfrm>
          <a:custGeom>
            <a:avLst/>
            <a:gdLst/>
            <a:ahLst/>
            <a:cxnLst/>
            <a:rect l="l" t="t" r="r" b="b"/>
            <a:pathLst>
              <a:path w="9144000" h="4406265">
                <a:moveTo>
                  <a:pt x="9144000" y="0"/>
                </a:moveTo>
                <a:lnTo>
                  <a:pt x="0" y="0"/>
                </a:lnTo>
                <a:lnTo>
                  <a:pt x="0" y="4405882"/>
                </a:lnTo>
                <a:lnTo>
                  <a:pt x="9144000" y="4405882"/>
                </a:lnTo>
                <a:lnTo>
                  <a:pt x="9144000" y="0"/>
                </a:lnTo>
                <a:close/>
              </a:path>
            </a:pathLst>
          </a:custGeom>
          <a:solidFill>
            <a:schemeClr val="accent5">
              <a:lumMod val="75000"/>
            </a:schemeClr>
          </a:solidFill>
        </p:spPr>
        <p:txBody>
          <a:bodyPr wrap="square" lIns="0" tIns="0" rIns="0" bIns="0" rtlCol="0"/>
          <a:lstStyle/>
          <a:p>
            <a:endParaRPr/>
          </a:p>
        </p:txBody>
      </p:sp>
      <p:sp>
        <p:nvSpPr>
          <p:cNvPr id="4" name="object 4"/>
          <p:cNvSpPr/>
          <p:nvPr/>
        </p:nvSpPr>
        <p:spPr>
          <a:xfrm>
            <a:off x="360425" y="4784559"/>
            <a:ext cx="8425180" cy="635"/>
          </a:xfrm>
          <a:custGeom>
            <a:avLst/>
            <a:gdLst/>
            <a:ahLst/>
            <a:cxnLst/>
            <a:rect l="l" t="t" r="r" b="b"/>
            <a:pathLst>
              <a:path w="8425180" h="635">
                <a:moveTo>
                  <a:pt x="8424672" y="38"/>
                </a:moveTo>
                <a:lnTo>
                  <a:pt x="0" y="0"/>
                </a:lnTo>
              </a:path>
            </a:pathLst>
          </a:custGeom>
          <a:ln w="10668">
            <a:solidFill>
              <a:srgbClr val="FFFFFF"/>
            </a:solidFill>
          </a:ln>
        </p:spPr>
        <p:txBody>
          <a:bodyPr wrap="square" lIns="0" tIns="0" rIns="0" bIns="0" rtlCol="0"/>
          <a:lstStyle/>
          <a:p>
            <a:endParaRPr/>
          </a:p>
        </p:txBody>
      </p:sp>
      <p:sp>
        <p:nvSpPr>
          <p:cNvPr id="5" name="object 5"/>
          <p:cNvSpPr txBox="1">
            <a:spLocks noGrp="1"/>
          </p:cNvSpPr>
          <p:nvPr>
            <p:ph type="title"/>
          </p:nvPr>
        </p:nvSpPr>
        <p:spPr>
          <a:xfrm>
            <a:off x="347268" y="2084908"/>
            <a:ext cx="8034732" cy="967105"/>
          </a:xfrm>
          <a:prstGeom prst="rect">
            <a:avLst/>
          </a:prstGeom>
        </p:spPr>
        <p:txBody>
          <a:bodyPr vert="horz" wrap="square" lIns="0" tIns="69215" rIns="0" bIns="0" rtlCol="0">
            <a:spAutoFit/>
          </a:bodyPr>
          <a:lstStyle/>
          <a:p>
            <a:pPr marL="12700" marR="5080">
              <a:lnSpc>
                <a:spcPts val="3510"/>
              </a:lnSpc>
              <a:spcBef>
                <a:spcPts val="545"/>
              </a:spcBef>
            </a:pPr>
            <a:r>
              <a:rPr sz="3250" b="1" dirty="0">
                <a:solidFill>
                  <a:srgbClr val="FFFFFF"/>
                </a:solidFill>
                <a:latin typeface="Arial"/>
                <a:cs typeface="Arial"/>
              </a:rPr>
              <a:t>2. « </a:t>
            </a:r>
            <a:r>
              <a:rPr lang="fr-FR" sz="3250" b="1" dirty="0">
                <a:solidFill>
                  <a:srgbClr val="FFFFFF"/>
                </a:solidFill>
                <a:latin typeface="Arial"/>
                <a:cs typeface="Arial"/>
              </a:rPr>
              <a:t>A</a:t>
            </a:r>
            <a:r>
              <a:rPr sz="3250" b="1" dirty="0" err="1">
                <a:solidFill>
                  <a:srgbClr val="FFFFFF"/>
                </a:solidFill>
                <a:latin typeface="Arial"/>
                <a:cs typeface="Arial"/>
              </a:rPr>
              <a:t>isance</a:t>
            </a:r>
            <a:r>
              <a:rPr lang="fr-FR" sz="3250" b="1" dirty="0">
                <a:solidFill>
                  <a:srgbClr val="FFFFFF"/>
                </a:solidFill>
                <a:latin typeface="Arial"/>
                <a:cs typeface="Arial"/>
              </a:rPr>
              <a:t> </a:t>
            </a:r>
            <a:r>
              <a:rPr lang="fr-FR" sz="3250" b="1" spc="5" dirty="0">
                <a:solidFill>
                  <a:srgbClr val="FFFFFF"/>
                </a:solidFill>
                <a:latin typeface="Arial"/>
                <a:cs typeface="Arial"/>
              </a:rPr>
              <a:t>A</a:t>
            </a:r>
            <a:r>
              <a:rPr sz="3250" b="1" dirty="0" err="1">
                <a:solidFill>
                  <a:srgbClr val="FFFFFF"/>
                </a:solidFill>
                <a:latin typeface="Arial"/>
                <a:cs typeface="Arial"/>
              </a:rPr>
              <a:t>quatique</a:t>
            </a:r>
            <a:r>
              <a:rPr sz="3250" b="1" spc="-20" dirty="0">
                <a:solidFill>
                  <a:srgbClr val="FFFFFF"/>
                </a:solidFill>
                <a:latin typeface="Arial"/>
                <a:cs typeface="Arial"/>
              </a:rPr>
              <a:t> </a:t>
            </a:r>
            <a:r>
              <a:rPr sz="3250" b="1" dirty="0">
                <a:solidFill>
                  <a:srgbClr val="FFFFFF"/>
                </a:solidFill>
                <a:latin typeface="Arial"/>
                <a:cs typeface="Arial"/>
              </a:rPr>
              <a:t>et</a:t>
            </a:r>
            <a:r>
              <a:rPr sz="3250" b="1" spc="-10" dirty="0">
                <a:solidFill>
                  <a:srgbClr val="FFFFFF"/>
                </a:solidFill>
                <a:latin typeface="Arial"/>
                <a:cs typeface="Arial"/>
              </a:rPr>
              <a:t> </a:t>
            </a:r>
            <a:r>
              <a:rPr lang="fr-FR" sz="3250" b="1" spc="-10" dirty="0">
                <a:solidFill>
                  <a:srgbClr val="FFFFFF"/>
                </a:solidFill>
                <a:latin typeface="Arial"/>
                <a:cs typeface="Arial"/>
              </a:rPr>
              <a:t>S</a:t>
            </a:r>
            <a:r>
              <a:rPr sz="3250" b="1" dirty="0" err="1">
                <a:solidFill>
                  <a:srgbClr val="FFFFFF"/>
                </a:solidFill>
                <a:latin typeface="Arial"/>
                <a:cs typeface="Arial"/>
              </a:rPr>
              <a:t>avoir</a:t>
            </a:r>
            <a:r>
              <a:rPr sz="3250" b="1" dirty="0">
                <a:solidFill>
                  <a:srgbClr val="FFFFFF"/>
                </a:solidFill>
                <a:latin typeface="Arial"/>
                <a:cs typeface="Arial"/>
              </a:rPr>
              <a:t>-</a:t>
            </a:r>
            <a:r>
              <a:rPr lang="fr-FR" sz="3250" b="1" dirty="0">
                <a:solidFill>
                  <a:srgbClr val="FFFFFF"/>
                </a:solidFill>
                <a:latin typeface="Arial"/>
                <a:cs typeface="Arial"/>
              </a:rPr>
              <a:t>N</a:t>
            </a:r>
            <a:r>
              <a:rPr sz="3250" b="1" dirty="0">
                <a:solidFill>
                  <a:srgbClr val="FFFFFF"/>
                </a:solidFill>
                <a:latin typeface="Arial"/>
                <a:cs typeface="Arial"/>
              </a:rPr>
              <a:t>ager</a:t>
            </a:r>
            <a:r>
              <a:rPr sz="3250" b="1" spc="-10" dirty="0">
                <a:solidFill>
                  <a:srgbClr val="FFFFFF"/>
                </a:solidFill>
                <a:latin typeface="Arial"/>
                <a:cs typeface="Arial"/>
              </a:rPr>
              <a:t> </a:t>
            </a:r>
            <a:r>
              <a:rPr sz="3250" b="1" dirty="0" err="1">
                <a:solidFill>
                  <a:srgbClr val="FFFFFF"/>
                </a:solidFill>
                <a:latin typeface="Arial"/>
                <a:cs typeface="Arial"/>
              </a:rPr>
              <a:t>en</a:t>
            </a:r>
            <a:r>
              <a:rPr sz="3250" b="1" spc="-5" dirty="0">
                <a:solidFill>
                  <a:srgbClr val="FFFFFF"/>
                </a:solidFill>
                <a:latin typeface="Arial"/>
                <a:cs typeface="Arial"/>
              </a:rPr>
              <a:t> </a:t>
            </a:r>
            <a:r>
              <a:rPr lang="fr-FR" sz="3250" b="1" spc="-5" dirty="0">
                <a:solidFill>
                  <a:srgbClr val="FFFFFF"/>
                </a:solidFill>
                <a:latin typeface="Arial"/>
                <a:cs typeface="Arial"/>
              </a:rPr>
              <a:t>S</a:t>
            </a:r>
            <a:r>
              <a:rPr sz="3250" b="1" dirty="0" err="1">
                <a:solidFill>
                  <a:srgbClr val="FFFFFF"/>
                </a:solidFill>
                <a:latin typeface="Arial"/>
                <a:cs typeface="Arial"/>
              </a:rPr>
              <a:t>écurité</a:t>
            </a:r>
            <a:r>
              <a:rPr sz="3250" b="1" spc="-15" dirty="0">
                <a:solidFill>
                  <a:srgbClr val="FFFFFF"/>
                </a:solidFill>
                <a:latin typeface="Arial"/>
                <a:cs typeface="Arial"/>
              </a:rPr>
              <a:t> </a:t>
            </a:r>
            <a:r>
              <a:rPr sz="3250" b="1" dirty="0">
                <a:solidFill>
                  <a:srgbClr val="FFFFFF"/>
                </a:solidFill>
                <a:latin typeface="Arial"/>
                <a:cs typeface="Arial"/>
              </a:rPr>
              <a:t>»</a:t>
            </a:r>
            <a:endParaRPr sz="325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2225" y="1047750"/>
            <a:ext cx="3093975" cy="443070"/>
          </a:xfrm>
          <a:prstGeom prst="rect">
            <a:avLst/>
          </a:prstGeom>
        </p:spPr>
        <p:txBody>
          <a:bodyPr vert="horz" wrap="square" lIns="0" tIns="12065" rIns="0" bIns="0" rtlCol="0">
            <a:spAutoFit/>
          </a:bodyPr>
          <a:lstStyle/>
          <a:p>
            <a:pPr marL="12700">
              <a:lnSpc>
                <a:spcPct val="100000"/>
              </a:lnSpc>
              <a:spcBef>
                <a:spcPts val="95"/>
              </a:spcBef>
            </a:pPr>
            <a:endParaRPr sz="2800" dirty="0">
              <a:latin typeface="Arial"/>
              <a:cs typeface="Arial"/>
            </a:endParaRPr>
          </a:p>
        </p:txBody>
      </p:sp>
      <p:sp>
        <p:nvSpPr>
          <p:cNvPr id="3" name="object 3"/>
          <p:cNvSpPr txBox="1"/>
          <p:nvPr/>
        </p:nvSpPr>
        <p:spPr>
          <a:xfrm>
            <a:off x="764235" y="1490820"/>
            <a:ext cx="7770165" cy="1373453"/>
          </a:xfrm>
          <a:prstGeom prst="rect">
            <a:avLst/>
          </a:prstGeom>
        </p:spPr>
        <p:txBody>
          <a:bodyPr vert="horz" wrap="square" lIns="0" tIns="13335" rIns="0" bIns="0" rtlCol="0">
            <a:spAutoFit/>
          </a:bodyPr>
          <a:lstStyle/>
          <a:p>
            <a:pPr marL="355600" marR="27305" indent="-342900">
              <a:lnSpc>
                <a:spcPct val="100000"/>
              </a:lnSpc>
              <a:spcBef>
                <a:spcPts val="105"/>
              </a:spcBef>
              <a:buFont typeface="Wingdings" panose="05000000000000000000" pitchFamily="2" charset="2"/>
              <a:buChar char="Ø"/>
            </a:pPr>
            <a:r>
              <a:rPr sz="2800" b="1" spc="-10" dirty="0">
                <a:uFill>
                  <a:solidFill>
                    <a:srgbClr val="000000"/>
                  </a:solidFill>
                </a:uFill>
                <a:latin typeface="Arial MT"/>
                <a:cs typeface="Arial MT"/>
              </a:rPr>
              <a:t>L’aisance </a:t>
            </a:r>
            <a:r>
              <a:rPr sz="2800" b="1" spc="-5" dirty="0">
                <a:uFill>
                  <a:solidFill>
                    <a:srgbClr val="000000"/>
                  </a:solidFill>
                </a:uFill>
                <a:latin typeface="Arial MT"/>
                <a:cs typeface="Arial MT"/>
              </a:rPr>
              <a:t>aquatique </a:t>
            </a:r>
            <a:r>
              <a:rPr sz="2800" b="1" dirty="0">
                <a:uFill>
                  <a:solidFill>
                    <a:srgbClr val="000000"/>
                  </a:solidFill>
                </a:uFill>
                <a:latin typeface="Arial MT"/>
                <a:cs typeface="Arial MT"/>
              </a:rPr>
              <a:t>(AAQ) / </a:t>
            </a:r>
            <a:r>
              <a:rPr sz="2800" b="1" spc="5" dirty="0">
                <a:uFill>
                  <a:solidFill>
                    <a:srgbClr val="000000"/>
                  </a:solidFill>
                </a:uFill>
                <a:latin typeface="Arial MT"/>
                <a:cs typeface="Arial MT"/>
              </a:rPr>
              <a:t>4-6 </a:t>
            </a:r>
            <a:r>
              <a:rPr sz="2800" b="1" dirty="0" err="1">
                <a:uFill>
                  <a:solidFill>
                    <a:srgbClr val="000000"/>
                  </a:solidFill>
                </a:uFill>
                <a:latin typeface="Arial MT"/>
                <a:cs typeface="Arial MT"/>
              </a:rPr>
              <a:t>ans</a:t>
            </a:r>
            <a:endParaRPr lang="fr-FR" sz="2800" b="1" dirty="0">
              <a:uFill>
                <a:solidFill>
                  <a:srgbClr val="000000"/>
                </a:solidFill>
              </a:uFill>
              <a:latin typeface="Arial MT"/>
              <a:cs typeface="Arial MT"/>
            </a:endParaRPr>
          </a:p>
          <a:p>
            <a:pPr marL="12700" marR="27305">
              <a:lnSpc>
                <a:spcPct val="100000"/>
              </a:lnSpc>
              <a:spcBef>
                <a:spcPts val="105"/>
              </a:spcBef>
            </a:pPr>
            <a:endParaRPr sz="2400" b="1" dirty="0">
              <a:latin typeface="Arial MT"/>
              <a:cs typeface="Arial MT"/>
            </a:endParaRPr>
          </a:p>
          <a:p>
            <a:pPr marL="355600" marR="5080" indent="-342900">
              <a:lnSpc>
                <a:spcPct val="100000"/>
              </a:lnSpc>
              <a:spcBef>
                <a:spcPts val="965"/>
              </a:spcBef>
              <a:buFont typeface="Wingdings" panose="05000000000000000000" pitchFamily="2" charset="2"/>
              <a:buChar char="Ø"/>
            </a:pPr>
            <a:r>
              <a:rPr sz="2800" b="1" dirty="0">
                <a:uFill>
                  <a:solidFill>
                    <a:srgbClr val="000000"/>
                  </a:solidFill>
                </a:uFill>
                <a:latin typeface="Arial MT"/>
                <a:cs typeface="Arial MT"/>
              </a:rPr>
              <a:t>Le</a:t>
            </a:r>
            <a:r>
              <a:rPr sz="2800" b="1" spc="-20" dirty="0">
                <a:uFill>
                  <a:solidFill>
                    <a:srgbClr val="000000"/>
                  </a:solidFill>
                </a:uFill>
                <a:latin typeface="Arial MT"/>
                <a:cs typeface="Arial MT"/>
              </a:rPr>
              <a:t> </a:t>
            </a:r>
            <a:r>
              <a:rPr sz="2800" b="1" dirty="0">
                <a:uFill>
                  <a:solidFill>
                    <a:srgbClr val="000000"/>
                  </a:solidFill>
                </a:uFill>
                <a:latin typeface="Arial MT"/>
                <a:cs typeface="Arial MT"/>
              </a:rPr>
              <a:t>savoir-nager</a:t>
            </a:r>
            <a:r>
              <a:rPr sz="2800" b="1" spc="-30" dirty="0">
                <a:uFill>
                  <a:solidFill>
                    <a:srgbClr val="000000"/>
                  </a:solidFill>
                </a:uFill>
                <a:latin typeface="Arial MT"/>
                <a:cs typeface="Arial MT"/>
              </a:rPr>
              <a:t> </a:t>
            </a:r>
            <a:r>
              <a:rPr sz="2800" b="1" dirty="0">
                <a:uFill>
                  <a:solidFill>
                    <a:srgbClr val="000000"/>
                  </a:solidFill>
                </a:uFill>
                <a:latin typeface="Arial MT"/>
                <a:cs typeface="Arial MT"/>
              </a:rPr>
              <a:t>en</a:t>
            </a:r>
            <a:r>
              <a:rPr sz="2800" b="1" spc="-20" dirty="0">
                <a:uFill>
                  <a:solidFill>
                    <a:srgbClr val="000000"/>
                  </a:solidFill>
                </a:uFill>
                <a:latin typeface="Arial MT"/>
                <a:cs typeface="Arial MT"/>
              </a:rPr>
              <a:t> </a:t>
            </a:r>
            <a:r>
              <a:rPr sz="2800" b="1" dirty="0">
                <a:uFill>
                  <a:solidFill>
                    <a:srgbClr val="000000"/>
                  </a:solidFill>
                </a:uFill>
                <a:latin typeface="Arial MT"/>
                <a:cs typeface="Arial MT"/>
              </a:rPr>
              <a:t>sécurité</a:t>
            </a:r>
            <a:r>
              <a:rPr sz="2800" b="1" spc="-40" dirty="0">
                <a:uFill>
                  <a:solidFill>
                    <a:srgbClr val="000000"/>
                  </a:solidFill>
                </a:uFill>
                <a:latin typeface="Arial MT"/>
                <a:cs typeface="Arial MT"/>
              </a:rPr>
              <a:t> </a:t>
            </a:r>
            <a:r>
              <a:rPr sz="2800" b="1" dirty="0">
                <a:uFill>
                  <a:solidFill>
                    <a:srgbClr val="000000"/>
                  </a:solidFill>
                </a:uFill>
                <a:latin typeface="Arial MT"/>
                <a:cs typeface="Arial MT"/>
              </a:rPr>
              <a:t>(SNS)</a:t>
            </a:r>
            <a:r>
              <a:rPr sz="2800" b="1" spc="-5" dirty="0">
                <a:uFill>
                  <a:solidFill>
                    <a:srgbClr val="000000"/>
                  </a:solidFill>
                </a:uFill>
                <a:latin typeface="Arial MT"/>
                <a:cs typeface="Arial MT"/>
              </a:rPr>
              <a:t> </a:t>
            </a:r>
            <a:r>
              <a:rPr sz="2800" b="1" dirty="0">
                <a:uFill>
                  <a:solidFill>
                    <a:srgbClr val="000000"/>
                  </a:solidFill>
                </a:uFill>
                <a:latin typeface="Arial MT"/>
                <a:cs typeface="Arial MT"/>
              </a:rPr>
              <a:t>7-12</a:t>
            </a:r>
            <a:r>
              <a:rPr sz="2800" b="1" spc="-25" dirty="0">
                <a:uFill>
                  <a:solidFill>
                    <a:srgbClr val="000000"/>
                  </a:solidFill>
                </a:uFill>
                <a:latin typeface="Arial MT"/>
                <a:cs typeface="Arial MT"/>
              </a:rPr>
              <a:t> </a:t>
            </a:r>
            <a:r>
              <a:rPr sz="2800" b="1" dirty="0" err="1">
                <a:uFill>
                  <a:solidFill>
                    <a:srgbClr val="000000"/>
                  </a:solidFill>
                </a:uFill>
                <a:latin typeface="Arial MT"/>
                <a:cs typeface="Arial MT"/>
              </a:rPr>
              <a:t>ans</a:t>
            </a:r>
            <a:endParaRPr sz="2800" b="1" dirty="0">
              <a:latin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sp>
          <p:nvSpPr>
            <p:cNvPr id="3" name="object 3"/>
            <p:cNvSpPr/>
            <p:nvPr/>
          </p:nvSpPr>
          <p:spPr>
            <a:xfrm>
              <a:off x="136398" y="1372361"/>
              <a:ext cx="2910840" cy="646430"/>
            </a:xfrm>
            <a:custGeom>
              <a:avLst/>
              <a:gdLst/>
              <a:ahLst/>
              <a:cxnLst/>
              <a:rect l="l" t="t" r="r" b="b"/>
              <a:pathLst>
                <a:path w="2910840" h="646430">
                  <a:moveTo>
                    <a:pt x="2803144" y="0"/>
                  </a:moveTo>
                  <a:lnTo>
                    <a:pt x="107695" y="0"/>
                  </a:lnTo>
                  <a:lnTo>
                    <a:pt x="65777" y="8469"/>
                  </a:lnTo>
                  <a:lnTo>
                    <a:pt x="31545" y="31559"/>
                  </a:lnTo>
                  <a:lnTo>
                    <a:pt x="8463" y="65793"/>
                  </a:lnTo>
                  <a:lnTo>
                    <a:pt x="0" y="107696"/>
                  </a:lnTo>
                  <a:lnTo>
                    <a:pt x="0" y="538480"/>
                  </a:lnTo>
                  <a:lnTo>
                    <a:pt x="8463" y="580382"/>
                  </a:lnTo>
                  <a:lnTo>
                    <a:pt x="31545" y="614616"/>
                  </a:lnTo>
                  <a:lnTo>
                    <a:pt x="65777" y="637706"/>
                  </a:lnTo>
                  <a:lnTo>
                    <a:pt x="107695" y="646176"/>
                  </a:lnTo>
                  <a:lnTo>
                    <a:pt x="2803144" y="646176"/>
                  </a:lnTo>
                  <a:lnTo>
                    <a:pt x="2845046" y="637706"/>
                  </a:lnTo>
                  <a:lnTo>
                    <a:pt x="2879280" y="614616"/>
                  </a:lnTo>
                  <a:lnTo>
                    <a:pt x="2902370" y="580382"/>
                  </a:lnTo>
                  <a:lnTo>
                    <a:pt x="2910840" y="538480"/>
                  </a:lnTo>
                  <a:lnTo>
                    <a:pt x="2910840" y="107696"/>
                  </a:lnTo>
                  <a:lnTo>
                    <a:pt x="2902370" y="65793"/>
                  </a:lnTo>
                  <a:lnTo>
                    <a:pt x="2879280" y="31559"/>
                  </a:lnTo>
                  <a:lnTo>
                    <a:pt x="2845046" y="8469"/>
                  </a:lnTo>
                  <a:lnTo>
                    <a:pt x="2803144" y="0"/>
                  </a:lnTo>
                  <a:close/>
                </a:path>
              </a:pathLst>
            </a:custGeom>
            <a:solidFill>
              <a:srgbClr val="55FFD2"/>
            </a:solidFill>
          </p:spPr>
          <p:txBody>
            <a:bodyPr wrap="square" lIns="0" tIns="0" rIns="0" bIns="0" rtlCol="0"/>
            <a:lstStyle/>
            <a:p>
              <a:endParaRPr/>
            </a:p>
          </p:txBody>
        </p:sp>
        <p:sp>
          <p:nvSpPr>
            <p:cNvPr id="4" name="object 4"/>
            <p:cNvSpPr/>
            <p:nvPr/>
          </p:nvSpPr>
          <p:spPr>
            <a:xfrm>
              <a:off x="136398" y="1372361"/>
              <a:ext cx="2910840" cy="646430"/>
            </a:xfrm>
            <a:custGeom>
              <a:avLst/>
              <a:gdLst/>
              <a:ahLst/>
              <a:cxnLst/>
              <a:rect l="l" t="t" r="r" b="b"/>
              <a:pathLst>
                <a:path w="2910840" h="646430">
                  <a:moveTo>
                    <a:pt x="0" y="107696"/>
                  </a:moveTo>
                  <a:lnTo>
                    <a:pt x="8463" y="65793"/>
                  </a:lnTo>
                  <a:lnTo>
                    <a:pt x="31545" y="31559"/>
                  </a:lnTo>
                  <a:lnTo>
                    <a:pt x="65777" y="8469"/>
                  </a:lnTo>
                  <a:lnTo>
                    <a:pt x="107695" y="0"/>
                  </a:lnTo>
                  <a:lnTo>
                    <a:pt x="2803144" y="0"/>
                  </a:lnTo>
                  <a:lnTo>
                    <a:pt x="2845046" y="8469"/>
                  </a:lnTo>
                  <a:lnTo>
                    <a:pt x="2879280" y="31559"/>
                  </a:lnTo>
                  <a:lnTo>
                    <a:pt x="2902370" y="65793"/>
                  </a:lnTo>
                  <a:lnTo>
                    <a:pt x="2910840" y="107696"/>
                  </a:lnTo>
                  <a:lnTo>
                    <a:pt x="2910840" y="538480"/>
                  </a:lnTo>
                  <a:lnTo>
                    <a:pt x="2902370" y="580382"/>
                  </a:lnTo>
                  <a:lnTo>
                    <a:pt x="2879280" y="614616"/>
                  </a:lnTo>
                  <a:lnTo>
                    <a:pt x="2845046" y="637706"/>
                  </a:lnTo>
                  <a:lnTo>
                    <a:pt x="2803144" y="646176"/>
                  </a:lnTo>
                  <a:lnTo>
                    <a:pt x="107695" y="646176"/>
                  </a:lnTo>
                  <a:lnTo>
                    <a:pt x="65777" y="637706"/>
                  </a:lnTo>
                  <a:lnTo>
                    <a:pt x="31545" y="614616"/>
                  </a:lnTo>
                  <a:lnTo>
                    <a:pt x="8463" y="580382"/>
                  </a:lnTo>
                  <a:lnTo>
                    <a:pt x="0" y="538480"/>
                  </a:lnTo>
                  <a:lnTo>
                    <a:pt x="0" y="107696"/>
                  </a:lnTo>
                  <a:close/>
                </a:path>
              </a:pathLst>
            </a:custGeom>
            <a:ln w="25908">
              <a:solidFill>
                <a:srgbClr val="003D2C"/>
              </a:solidFill>
            </a:ln>
          </p:spPr>
          <p:txBody>
            <a:bodyPr wrap="square" lIns="0" tIns="0" rIns="0" bIns="0" rtlCol="0"/>
            <a:lstStyle/>
            <a:p>
              <a:endParaRPr/>
            </a:p>
          </p:txBody>
        </p:sp>
      </p:grpSp>
      <p:sp>
        <p:nvSpPr>
          <p:cNvPr id="5" name="object 5"/>
          <p:cNvSpPr txBox="1"/>
          <p:nvPr/>
        </p:nvSpPr>
        <p:spPr>
          <a:xfrm>
            <a:off x="414020" y="1556694"/>
            <a:ext cx="2329815" cy="243656"/>
          </a:xfrm>
          <a:prstGeom prst="rect">
            <a:avLst/>
          </a:prstGeom>
        </p:spPr>
        <p:txBody>
          <a:bodyPr vert="horz" wrap="square" lIns="0" tIns="12700" rIns="0" bIns="0" rtlCol="0">
            <a:spAutoFit/>
          </a:bodyPr>
          <a:lstStyle/>
          <a:p>
            <a:pPr algn="ctr">
              <a:spcBef>
                <a:spcPts val="100"/>
              </a:spcBef>
            </a:pPr>
            <a:r>
              <a:rPr sz="1500" spc="-20" dirty="0">
                <a:latin typeface="Arial MT"/>
                <a:cs typeface="Arial MT"/>
              </a:rPr>
              <a:t> </a:t>
            </a:r>
            <a:r>
              <a:rPr sz="1500" dirty="0">
                <a:latin typeface="Arial MT"/>
                <a:cs typeface="Arial MT"/>
              </a:rPr>
              <a:t>MS</a:t>
            </a:r>
            <a:r>
              <a:rPr sz="1500" spc="-20" dirty="0">
                <a:latin typeface="Arial MT"/>
                <a:cs typeface="Arial MT"/>
              </a:rPr>
              <a:t> </a:t>
            </a:r>
            <a:r>
              <a:rPr lang="fr-FR" sz="1500" spc="-20" dirty="0">
                <a:latin typeface="Arial MT"/>
                <a:cs typeface="Arial MT"/>
              </a:rPr>
              <a:t>,</a:t>
            </a:r>
            <a:r>
              <a:rPr sz="1500" spc="-30" dirty="0">
                <a:latin typeface="Arial MT"/>
                <a:cs typeface="Arial MT"/>
              </a:rPr>
              <a:t> </a:t>
            </a:r>
            <a:r>
              <a:rPr sz="1500" dirty="0">
                <a:latin typeface="Arial MT"/>
                <a:cs typeface="Arial MT"/>
              </a:rPr>
              <a:t>GS</a:t>
            </a:r>
            <a:r>
              <a:rPr lang="fr-FR" sz="1500" dirty="0">
                <a:latin typeface="Arial MT"/>
                <a:cs typeface="Arial MT"/>
              </a:rPr>
              <a:t>,</a:t>
            </a:r>
            <a:r>
              <a:rPr lang="fr-FR" sz="1500" spc="-5" dirty="0">
                <a:latin typeface="Arial MT"/>
                <a:cs typeface="Arial MT"/>
              </a:rPr>
              <a:t> </a:t>
            </a:r>
            <a:r>
              <a:rPr sz="1500" spc="-5" dirty="0">
                <a:latin typeface="Arial MT"/>
                <a:cs typeface="Arial MT"/>
              </a:rPr>
              <a:t>CP</a:t>
            </a:r>
            <a:endParaRPr sz="1500" dirty="0">
              <a:latin typeface="Arial MT"/>
              <a:cs typeface="Arial MT"/>
            </a:endParaRPr>
          </a:p>
        </p:txBody>
      </p:sp>
      <p:grpSp>
        <p:nvGrpSpPr>
          <p:cNvPr id="6" name="object 6"/>
          <p:cNvGrpSpPr/>
          <p:nvPr/>
        </p:nvGrpSpPr>
        <p:grpSpPr>
          <a:xfrm>
            <a:off x="3076893" y="1360868"/>
            <a:ext cx="4854575" cy="672465"/>
            <a:chOff x="3076892" y="1360868"/>
            <a:chExt cx="4854575" cy="672465"/>
          </a:xfrm>
        </p:grpSpPr>
        <p:sp>
          <p:nvSpPr>
            <p:cNvPr id="7" name="object 7"/>
            <p:cNvSpPr/>
            <p:nvPr/>
          </p:nvSpPr>
          <p:spPr>
            <a:xfrm>
              <a:off x="3089909" y="1373885"/>
              <a:ext cx="4828540" cy="646430"/>
            </a:xfrm>
            <a:custGeom>
              <a:avLst/>
              <a:gdLst/>
              <a:ahLst/>
              <a:cxnLst/>
              <a:rect l="l" t="t" r="r" b="b"/>
              <a:pathLst>
                <a:path w="4828540" h="646430">
                  <a:moveTo>
                    <a:pt x="4720336" y="0"/>
                  </a:moveTo>
                  <a:lnTo>
                    <a:pt x="107695" y="0"/>
                  </a:lnTo>
                  <a:lnTo>
                    <a:pt x="65793" y="8469"/>
                  </a:lnTo>
                  <a:lnTo>
                    <a:pt x="31559" y="31559"/>
                  </a:lnTo>
                  <a:lnTo>
                    <a:pt x="8469" y="65793"/>
                  </a:lnTo>
                  <a:lnTo>
                    <a:pt x="0" y="107696"/>
                  </a:lnTo>
                  <a:lnTo>
                    <a:pt x="0" y="538480"/>
                  </a:lnTo>
                  <a:lnTo>
                    <a:pt x="8469" y="580382"/>
                  </a:lnTo>
                  <a:lnTo>
                    <a:pt x="31559" y="614616"/>
                  </a:lnTo>
                  <a:lnTo>
                    <a:pt x="65793" y="637706"/>
                  </a:lnTo>
                  <a:lnTo>
                    <a:pt x="107695" y="646176"/>
                  </a:lnTo>
                  <a:lnTo>
                    <a:pt x="4720336" y="646176"/>
                  </a:lnTo>
                  <a:lnTo>
                    <a:pt x="4762238" y="637706"/>
                  </a:lnTo>
                  <a:lnTo>
                    <a:pt x="4796472" y="614616"/>
                  </a:lnTo>
                  <a:lnTo>
                    <a:pt x="4819562" y="580382"/>
                  </a:lnTo>
                  <a:lnTo>
                    <a:pt x="4828032" y="538480"/>
                  </a:lnTo>
                  <a:lnTo>
                    <a:pt x="4828032" y="107696"/>
                  </a:lnTo>
                  <a:lnTo>
                    <a:pt x="4819562" y="65793"/>
                  </a:lnTo>
                  <a:lnTo>
                    <a:pt x="4796472" y="31559"/>
                  </a:lnTo>
                  <a:lnTo>
                    <a:pt x="4762238" y="8469"/>
                  </a:lnTo>
                  <a:lnTo>
                    <a:pt x="4720336" y="0"/>
                  </a:lnTo>
                  <a:close/>
                </a:path>
              </a:pathLst>
            </a:custGeom>
            <a:solidFill>
              <a:srgbClr val="55FFD2"/>
            </a:solidFill>
          </p:spPr>
          <p:txBody>
            <a:bodyPr wrap="square" lIns="0" tIns="0" rIns="0" bIns="0" rtlCol="0"/>
            <a:lstStyle/>
            <a:p>
              <a:endParaRPr/>
            </a:p>
          </p:txBody>
        </p:sp>
        <p:sp>
          <p:nvSpPr>
            <p:cNvPr id="8" name="object 8"/>
            <p:cNvSpPr/>
            <p:nvPr/>
          </p:nvSpPr>
          <p:spPr>
            <a:xfrm>
              <a:off x="3089909" y="1373885"/>
              <a:ext cx="4828540" cy="646430"/>
            </a:xfrm>
            <a:custGeom>
              <a:avLst/>
              <a:gdLst/>
              <a:ahLst/>
              <a:cxnLst/>
              <a:rect l="l" t="t" r="r" b="b"/>
              <a:pathLst>
                <a:path w="4828540" h="646430">
                  <a:moveTo>
                    <a:pt x="0" y="107696"/>
                  </a:moveTo>
                  <a:lnTo>
                    <a:pt x="8469" y="65793"/>
                  </a:lnTo>
                  <a:lnTo>
                    <a:pt x="31559" y="31559"/>
                  </a:lnTo>
                  <a:lnTo>
                    <a:pt x="65793" y="8469"/>
                  </a:lnTo>
                  <a:lnTo>
                    <a:pt x="107695" y="0"/>
                  </a:lnTo>
                  <a:lnTo>
                    <a:pt x="4720336" y="0"/>
                  </a:lnTo>
                  <a:lnTo>
                    <a:pt x="4762238" y="8469"/>
                  </a:lnTo>
                  <a:lnTo>
                    <a:pt x="4796472" y="31559"/>
                  </a:lnTo>
                  <a:lnTo>
                    <a:pt x="4819562" y="65793"/>
                  </a:lnTo>
                  <a:lnTo>
                    <a:pt x="4828032" y="107696"/>
                  </a:lnTo>
                  <a:lnTo>
                    <a:pt x="4828032" y="538480"/>
                  </a:lnTo>
                  <a:lnTo>
                    <a:pt x="4819562" y="580382"/>
                  </a:lnTo>
                  <a:lnTo>
                    <a:pt x="4796472" y="614616"/>
                  </a:lnTo>
                  <a:lnTo>
                    <a:pt x="4762238" y="637706"/>
                  </a:lnTo>
                  <a:lnTo>
                    <a:pt x="4720336" y="646176"/>
                  </a:lnTo>
                  <a:lnTo>
                    <a:pt x="107695" y="646176"/>
                  </a:lnTo>
                  <a:lnTo>
                    <a:pt x="65793" y="637706"/>
                  </a:lnTo>
                  <a:lnTo>
                    <a:pt x="31559" y="614616"/>
                  </a:lnTo>
                  <a:lnTo>
                    <a:pt x="8469" y="580382"/>
                  </a:lnTo>
                  <a:lnTo>
                    <a:pt x="0" y="538480"/>
                  </a:lnTo>
                  <a:lnTo>
                    <a:pt x="0" y="107696"/>
                  </a:lnTo>
                  <a:close/>
                </a:path>
              </a:pathLst>
            </a:custGeom>
            <a:ln w="25908">
              <a:solidFill>
                <a:srgbClr val="003D2C"/>
              </a:solidFill>
            </a:ln>
          </p:spPr>
          <p:txBody>
            <a:bodyPr wrap="square" lIns="0" tIns="0" rIns="0" bIns="0" rtlCol="0"/>
            <a:lstStyle/>
            <a:p>
              <a:endParaRPr/>
            </a:p>
          </p:txBody>
        </p:sp>
      </p:grpSp>
      <p:sp>
        <p:nvSpPr>
          <p:cNvPr id="9" name="object 9"/>
          <p:cNvSpPr txBox="1"/>
          <p:nvPr/>
        </p:nvSpPr>
        <p:spPr>
          <a:xfrm>
            <a:off x="3581401" y="1564895"/>
            <a:ext cx="3861054" cy="243656"/>
          </a:xfrm>
          <a:prstGeom prst="rect">
            <a:avLst/>
          </a:prstGeom>
        </p:spPr>
        <p:txBody>
          <a:bodyPr vert="horz" wrap="square" lIns="0" tIns="12700" rIns="0" bIns="0" rtlCol="0">
            <a:spAutoFit/>
          </a:bodyPr>
          <a:lstStyle/>
          <a:p>
            <a:pPr marL="12700">
              <a:spcBef>
                <a:spcPts val="100"/>
              </a:spcBef>
            </a:pPr>
            <a:r>
              <a:rPr lang="fr-FR" sz="1500" spc="-5" dirty="0">
                <a:latin typeface="Arial MT"/>
                <a:cs typeface="Arial MT"/>
              </a:rPr>
              <a:t>CP, </a:t>
            </a:r>
            <a:r>
              <a:rPr lang="fr-FR" sz="1500" spc="-20" dirty="0">
                <a:latin typeface="Arial MT"/>
                <a:cs typeface="Arial MT"/>
              </a:rPr>
              <a:t> CE1, CE2, </a:t>
            </a:r>
            <a:r>
              <a:rPr sz="1500" spc="-5" dirty="0">
                <a:latin typeface="Arial MT"/>
                <a:cs typeface="Arial MT"/>
              </a:rPr>
              <a:t>CM1,</a:t>
            </a:r>
            <a:r>
              <a:rPr sz="1500" spc="-15" dirty="0">
                <a:latin typeface="Arial MT"/>
                <a:cs typeface="Arial MT"/>
              </a:rPr>
              <a:t> </a:t>
            </a:r>
            <a:r>
              <a:rPr sz="1500" spc="-5" dirty="0">
                <a:latin typeface="Arial MT"/>
                <a:cs typeface="Arial MT"/>
              </a:rPr>
              <a:t>CM2 </a:t>
            </a:r>
            <a:r>
              <a:rPr sz="1500" dirty="0">
                <a:latin typeface="Arial MT"/>
                <a:cs typeface="Arial MT"/>
              </a:rPr>
              <a:t>et</a:t>
            </a:r>
            <a:r>
              <a:rPr sz="1500" spc="-15" dirty="0">
                <a:latin typeface="Arial MT"/>
                <a:cs typeface="Arial MT"/>
              </a:rPr>
              <a:t> </a:t>
            </a:r>
            <a:r>
              <a:rPr sz="1500" spc="-5" dirty="0">
                <a:latin typeface="Arial MT"/>
                <a:cs typeface="Arial MT"/>
              </a:rPr>
              <a:t>6ème</a:t>
            </a:r>
            <a:endParaRPr sz="1500" dirty="0">
              <a:latin typeface="Arial MT"/>
              <a:cs typeface="Arial MT"/>
            </a:endParaRPr>
          </a:p>
        </p:txBody>
      </p:sp>
      <p:grpSp>
        <p:nvGrpSpPr>
          <p:cNvPr id="10" name="object 10"/>
          <p:cNvGrpSpPr/>
          <p:nvPr/>
        </p:nvGrpSpPr>
        <p:grpSpPr>
          <a:xfrm>
            <a:off x="6019737" y="2796476"/>
            <a:ext cx="2298700" cy="1304925"/>
            <a:chOff x="6019736" y="2796476"/>
            <a:chExt cx="2298700" cy="1304925"/>
          </a:xfrm>
        </p:grpSpPr>
        <p:sp>
          <p:nvSpPr>
            <p:cNvPr id="11" name="object 11"/>
            <p:cNvSpPr/>
            <p:nvPr/>
          </p:nvSpPr>
          <p:spPr>
            <a:xfrm>
              <a:off x="7442453" y="2809494"/>
              <a:ext cx="274320" cy="600710"/>
            </a:xfrm>
            <a:custGeom>
              <a:avLst/>
              <a:gdLst/>
              <a:ahLst/>
              <a:cxnLst/>
              <a:rect l="l" t="t" r="r" b="b"/>
              <a:pathLst>
                <a:path w="274320" h="600710">
                  <a:moveTo>
                    <a:pt x="137160" y="0"/>
                  </a:moveTo>
                  <a:lnTo>
                    <a:pt x="0" y="137160"/>
                  </a:lnTo>
                  <a:lnTo>
                    <a:pt x="68579" y="137160"/>
                  </a:lnTo>
                  <a:lnTo>
                    <a:pt x="68579" y="600456"/>
                  </a:lnTo>
                  <a:lnTo>
                    <a:pt x="205740" y="600456"/>
                  </a:lnTo>
                  <a:lnTo>
                    <a:pt x="205740" y="137160"/>
                  </a:lnTo>
                  <a:lnTo>
                    <a:pt x="274320" y="137160"/>
                  </a:lnTo>
                  <a:lnTo>
                    <a:pt x="137160" y="0"/>
                  </a:lnTo>
                  <a:close/>
                </a:path>
              </a:pathLst>
            </a:custGeom>
            <a:solidFill>
              <a:srgbClr val="005741"/>
            </a:solidFill>
          </p:spPr>
          <p:txBody>
            <a:bodyPr wrap="square" lIns="0" tIns="0" rIns="0" bIns="0" rtlCol="0"/>
            <a:lstStyle/>
            <a:p>
              <a:endParaRPr/>
            </a:p>
          </p:txBody>
        </p:sp>
        <p:sp>
          <p:nvSpPr>
            <p:cNvPr id="12" name="object 12"/>
            <p:cNvSpPr/>
            <p:nvPr/>
          </p:nvSpPr>
          <p:spPr>
            <a:xfrm>
              <a:off x="7442453" y="2809494"/>
              <a:ext cx="274320" cy="600710"/>
            </a:xfrm>
            <a:custGeom>
              <a:avLst/>
              <a:gdLst/>
              <a:ahLst/>
              <a:cxnLst/>
              <a:rect l="l" t="t" r="r" b="b"/>
              <a:pathLst>
                <a:path w="274320" h="600710">
                  <a:moveTo>
                    <a:pt x="0" y="137160"/>
                  </a:moveTo>
                  <a:lnTo>
                    <a:pt x="137160" y="0"/>
                  </a:lnTo>
                  <a:lnTo>
                    <a:pt x="274320" y="137160"/>
                  </a:lnTo>
                  <a:lnTo>
                    <a:pt x="205740" y="137160"/>
                  </a:lnTo>
                  <a:lnTo>
                    <a:pt x="205740" y="600456"/>
                  </a:lnTo>
                  <a:lnTo>
                    <a:pt x="68579" y="600456"/>
                  </a:lnTo>
                  <a:lnTo>
                    <a:pt x="68579" y="137160"/>
                  </a:lnTo>
                  <a:lnTo>
                    <a:pt x="0" y="137160"/>
                  </a:lnTo>
                  <a:close/>
                </a:path>
              </a:pathLst>
            </a:custGeom>
            <a:ln w="25908">
              <a:solidFill>
                <a:srgbClr val="003D2C"/>
              </a:solidFill>
            </a:ln>
          </p:spPr>
          <p:txBody>
            <a:bodyPr wrap="square" lIns="0" tIns="0" rIns="0" bIns="0" rtlCol="0"/>
            <a:lstStyle/>
            <a:p>
              <a:endParaRPr/>
            </a:p>
          </p:txBody>
        </p:sp>
        <p:sp>
          <p:nvSpPr>
            <p:cNvPr id="13" name="object 13"/>
            <p:cNvSpPr/>
            <p:nvPr/>
          </p:nvSpPr>
          <p:spPr>
            <a:xfrm>
              <a:off x="6032753" y="3402330"/>
              <a:ext cx="2272665" cy="685800"/>
            </a:xfrm>
            <a:custGeom>
              <a:avLst/>
              <a:gdLst/>
              <a:ahLst/>
              <a:cxnLst/>
              <a:rect l="l" t="t" r="r" b="b"/>
              <a:pathLst>
                <a:path w="2272665" h="685800">
                  <a:moveTo>
                    <a:pt x="2157984" y="0"/>
                  </a:moveTo>
                  <a:lnTo>
                    <a:pt x="114300" y="0"/>
                  </a:lnTo>
                  <a:lnTo>
                    <a:pt x="69812" y="8983"/>
                  </a:lnTo>
                  <a:lnTo>
                    <a:pt x="33480" y="33480"/>
                  </a:lnTo>
                  <a:lnTo>
                    <a:pt x="8983" y="69812"/>
                  </a:lnTo>
                  <a:lnTo>
                    <a:pt x="0" y="114300"/>
                  </a:lnTo>
                  <a:lnTo>
                    <a:pt x="0" y="571500"/>
                  </a:lnTo>
                  <a:lnTo>
                    <a:pt x="8983" y="615987"/>
                  </a:lnTo>
                  <a:lnTo>
                    <a:pt x="33480" y="652319"/>
                  </a:lnTo>
                  <a:lnTo>
                    <a:pt x="69812" y="676816"/>
                  </a:lnTo>
                  <a:lnTo>
                    <a:pt x="114300" y="685800"/>
                  </a:lnTo>
                  <a:lnTo>
                    <a:pt x="2157984" y="685800"/>
                  </a:lnTo>
                  <a:lnTo>
                    <a:pt x="2202471" y="676816"/>
                  </a:lnTo>
                  <a:lnTo>
                    <a:pt x="2238803" y="652319"/>
                  </a:lnTo>
                  <a:lnTo>
                    <a:pt x="2263300" y="615987"/>
                  </a:lnTo>
                  <a:lnTo>
                    <a:pt x="2272284" y="571500"/>
                  </a:lnTo>
                  <a:lnTo>
                    <a:pt x="2272284" y="114300"/>
                  </a:lnTo>
                  <a:lnTo>
                    <a:pt x="2263300" y="69812"/>
                  </a:lnTo>
                  <a:lnTo>
                    <a:pt x="2238803" y="33480"/>
                  </a:lnTo>
                  <a:lnTo>
                    <a:pt x="2202471" y="8983"/>
                  </a:lnTo>
                  <a:lnTo>
                    <a:pt x="2157984" y="0"/>
                  </a:lnTo>
                  <a:close/>
                </a:path>
              </a:pathLst>
            </a:custGeom>
            <a:solidFill>
              <a:srgbClr val="005741"/>
            </a:solidFill>
          </p:spPr>
          <p:txBody>
            <a:bodyPr wrap="square" lIns="0" tIns="0" rIns="0" bIns="0" rtlCol="0"/>
            <a:lstStyle/>
            <a:p>
              <a:endParaRPr/>
            </a:p>
          </p:txBody>
        </p:sp>
        <p:sp>
          <p:nvSpPr>
            <p:cNvPr id="14" name="object 14"/>
            <p:cNvSpPr/>
            <p:nvPr/>
          </p:nvSpPr>
          <p:spPr>
            <a:xfrm>
              <a:off x="6032753" y="3402330"/>
              <a:ext cx="2272665" cy="685800"/>
            </a:xfrm>
            <a:custGeom>
              <a:avLst/>
              <a:gdLst/>
              <a:ahLst/>
              <a:cxnLst/>
              <a:rect l="l" t="t" r="r" b="b"/>
              <a:pathLst>
                <a:path w="2272665" h="685800">
                  <a:moveTo>
                    <a:pt x="0" y="114300"/>
                  </a:moveTo>
                  <a:lnTo>
                    <a:pt x="8983" y="69812"/>
                  </a:lnTo>
                  <a:lnTo>
                    <a:pt x="33480" y="33480"/>
                  </a:lnTo>
                  <a:lnTo>
                    <a:pt x="69812" y="8983"/>
                  </a:lnTo>
                  <a:lnTo>
                    <a:pt x="114300" y="0"/>
                  </a:lnTo>
                  <a:lnTo>
                    <a:pt x="2157984" y="0"/>
                  </a:lnTo>
                  <a:lnTo>
                    <a:pt x="2202471" y="8983"/>
                  </a:lnTo>
                  <a:lnTo>
                    <a:pt x="2238803" y="33480"/>
                  </a:lnTo>
                  <a:lnTo>
                    <a:pt x="2263300" y="69812"/>
                  </a:lnTo>
                  <a:lnTo>
                    <a:pt x="2272284" y="114300"/>
                  </a:lnTo>
                  <a:lnTo>
                    <a:pt x="2272284" y="571500"/>
                  </a:lnTo>
                  <a:lnTo>
                    <a:pt x="2263300" y="615987"/>
                  </a:lnTo>
                  <a:lnTo>
                    <a:pt x="2238803" y="652319"/>
                  </a:lnTo>
                  <a:lnTo>
                    <a:pt x="2202471" y="676816"/>
                  </a:lnTo>
                  <a:lnTo>
                    <a:pt x="2157984" y="685800"/>
                  </a:lnTo>
                  <a:lnTo>
                    <a:pt x="114300" y="685800"/>
                  </a:lnTo>
                  <a:lnTo>
                    <a:pt x="69812" y="676816"/>
                  </a:lnTo>
                  <a:lnTo>
                    <a:pt x="33480" y="652319"/>
                  </a:lnTo>
                  <a:lnTo>
                    <a:pt x="8983" y="615987"/>
                  </a:lnTo>
                  <a:lnTo>
                    <a:pt x="0" y="571500"/>
                  </a:lnTo>
                  <a:lnTo>
                    <a:pt x="0" y="114300"/>
                  </a:lnTo>
                  <a:close/>
                </a:path>
              </a:pathLst>
            </a:custGeom>
            <a:ln w="25908">
              <a:solidFill>
                <a:srgbClr val="003D2C"/>
              </a:solidFill>
            </a:ln>
          </p:spPr>
          <p:txBody>
            <a:bodyPr wrap="square" lIns="0" tIns="0" rIns="0" bIns="0" rtlCol="0"/>
            <a:lstStyle/>
            <a:p>
              <a:endParaRPr/>
            </a:p>
          </p:txBody>
        </p:sp>
      </p:grpSp>
      <p:sp>
        <p:nvSpPr>
          <p:cNvPr id="15" name="object 15"/>
          <p:cNvSpPr txBox="1"/>
          <p:nvPr/>
        </p:nvSpPr>
        <p:spPr>
          <a:xfrm>
            <a:off x="6261354" y="3499231"/>
            <a:ext cx="1816100" cy="474489"/>
          </a:xfrm>
          <a:prstGeom prst="rect">
            <a:avLst/>
          </a:prstGeom>
        </p:spPr>
        <p:txBody>
          <a:bodyPr vert="horz" wrap="square" lIns="0" tIns="12700" rIns="0" bIns="0" rtlCol="0">
            <a:spAutoFit/>
          </a:bodyPr>
          <a:lstStyle/>
          <a:p>
            <a:pPr algn="ctr">
              <a:spcBef>
                <a:spcPts val="100"/>
              </a:spcBef>
            </a:pPr>
            <a:r>
              <a:rPr sz="1500" dirty="0">
                <a:solidFill>
                  <a:srgbClr val="FFFFFF"/>
                </a:solidFill>
                <a:latin typeface="Arial MT"/>
                <a:cs typeface="Arial MT"/>
              </a:rPr>
              <a:t>Attestation</a:t>
            </a:r>
            <a:r>
              <a:rPr sz="1500" spc="-80" dirty="0">
                <a:solidFill>
                  <a:srgbClr val="FFFFFF"/>
                </a:solidFill>
                <a:latin typeface="Arial MT"/>
                <a:cs typeface="Arial MT"/>
              </a:rPr>
              <a:t> </a:t>
            </a:r>
            <a:r>
              <a:rPr sz="1500" spc="-5" dirty="0">
                <a:solidFill>
                  <a:srgbClr val="FFFFFF"/>
                </a:solidFill>
                <a:latin typeface="Arial MT"/>
                <a:cs typeface="Arial MT"/>
              </a:rPr>
              <a:t>de</a:t>
            </a:r>
            <a:r>
              <a:rPr sz="1500" spc="-35" dirty="0">
                <a:solidFill>
                  <a:srgbClr val="FFFFFF"/>
                </a:solidFill>
                <a:latin typeface="Arial MT"/>
                <a:cs typeface="Arial MT"/>
              </a:rPr>
              <a:t> </a:t>
            </a:r>
            <a:r>
              <a:rPr sz="1500" dirty="0">
                <a:solidFill>
                  <a:srgbClr val="FFFFFF"/>
                </a:solidFill>
                <a:latin typeface="Arial MT"/>
                <a:cs typeface="Arial MT"/>
              </a:rPr>
              <a:t>savoir-</a:t>
            </a:r>
            <a:endParaRPr sz="1500">
              <a:latin typeface="Arial MT"/>
              <a:cs typeface="Arial MT"/>
            </a:endParaRPr>
          </a:p>
          <a:p>
            <a:pPr algn="ctr">
              <a:lnSpc>
                <a:spcPct val="100000"/>
              </a:lnSpc>
            </a:pPr>
            <a:r>
              <a:rPr sz="1500" dirty="0">
                <a:solidFill>
                  <a:srgbClr val="FFFFFF"/>
                </a:solidFill>
                <a:latin typeface="Arial MT"/>
                <a:cs typeface="Arial MT"/>
              </a:rPr>
              <a:t>nager</a:t>
            </a:r>
            <a:r>
              <a:rPr sz="1500" spc="-50" dirty="0">
                <a:solidFill>
                  <a:srgbClr val="FFFFFF"/>
                </a:solidFill>
                <a:latin typeface="Arial MT"/>
                <a:cs typeface="Arial MT"/>
              </a:rPr>
              <a:t> </a:t>
            </a:r>
            <a:r>
              <a:rPr sz="1500" dirty="0">
                <a:solidFill>
                  <a:srgbClr val="FFFFFF"/>
                </a:solidFill>
                <a:latin typeface="Arial MT"/>
                <a:cs typeface="Arial MT"/>
              </a:rPr>
              <a:t>en</a:t>
            </a:r>
            <a:r>
              <a:rPr sz="1500" spc="-35" dirty="0">
                <a:solidFill>
                  <a:srgbClr val="FFFFFF"/>
                </a:solidFill>
                <a:latin typeface="Arial MT"/>
                <a:cs typeface="Arial MT"/>
              </a:rPr>
              <a:t> </a:t>
            </a:r>
            <a:r>
              <a:rPr sz="1500" dirty="0">
                <a:solidFill>
                  <a:srgbClr val="FFFFFF"/>
                </a:solidFill>
                <a:latin typeface="Arial MT"/>
                <a:cs typeface="Arial MT"/>
              </a:rPr>
              <a:t>sécurité</a:t>
            </a:r>
            <a:endParaRPr sz="1500">
              <a:latin typeface="Arial MT"/>
              <a:cs typeface="Arial MT"/>
            </a:endParaRPr>
          </a:p>
        </p:txBody>
      </p:sp>
      <p:grpSp>
        <p:nvGrpSpPr>
          <p:cNvPr id="16" name="object 16"/>
          <p:cNvGrpSpPr/>
          <p:nvPr/>
        </p:nvGrpSpPr>
        <p:grpSpPr>
          <a:xfrm>
            <a:off x="563817" y="3217101"/>
            <a:ext cx="4415155" cy="1056640"/>
            <a:chOff x="563816" y="3217100"/>
            <a:chExt cx="4415155" cy="1056640"/>
          </a:xfrm>
        </p:grpSpPr>
        <p:sp>
          <p:nvSpPr>
            <p:cNvPr id="17" name="object 17"/>
            <p:cNvSpPr/>
            <p:nvPr/>
          </p:nvSpPr>
          <p:spPr>
            <a:xfrm>
              <a:off x="576834" y="3230118"/>
              <a:ext cx="4389120" cy="1030605"/>
            </a:xfrm>
            <a:custGeom>
              <a:avLst/>
              <a:gdLst/>
              <a:ahLst/>
              <a:cxnLst/>
              <a:rect l="l" t="t" r="r" b="b"/>
              <a:pathLst>
                <a:path w="4389120" h="1030604">
                  <a:moveTo>
                    <a:pt x="2194560" y="0"/>
                  </a:moveTo>
                  <a:lnTo>
                    <a:pt x="2120651" y="286"/>
                  </a:lnTo>
                  <a:lnTo>
                    <a:pt x="2047354" y="1140"/>
                  </a:lnTo>
                  <a:lnTo>
                    <a:pt x="1974707" y="2552"/>
                  </a:lnTo>
                  <a:lnTo>
                    <a:pt x="1902748" y="4514"/>
                  </a:lnTo>
                  <a:lnTo>
                    <a:pt x="1831516" y="7016"/>
                  </a:lnTo>
                  <a:lnTo>
                    <a:pt x="1761049" y="10049"/>
                  </a:lnTo>
                  <a:lnTo>
                    <a:pt x="1691386" y="13604"/>
                  </a:lnTo>
                  <a:lnTo>
                    <a:pt x="1622565" y="17673"/>
                  </a:lnTo>
                  <a:lnTo>
                    <a:pt x="1554625" y="22246"/>
                  </a:lnTo>
                  <a:lnTo>
                    <a:pt x="1487603" y="27314"/>
                  </a:lnTo>
                  <a:lnTo>
                    <a:pt x="1421539" y="32868"/>
                  </a:lnTo>
                  <a:lnTo>
                    <a:pt x="1356471" y="38899"/>
                  </a:lnTo>
                  <a:lnTo>
                    <a:pt x="1292436" y="45399"/>
                  </a:lnTo>
                  <a:lnTo>
                    <a:pt x="1229474" y="52358"/>
                  </a:lnTo>
                  <a:lnTo>
                    <a:pt x="1167623" y="59766"/>
                  </a:lnTo>
                  <a:lnTo>
                    <a:pt x="1106922" y="67616"/>
                  </a:lnTo>
                  <a:lnTo>
                    <a:pt x="1047408" y="75898"/>
                  </a:lnTo>
                  <a:lnTo>
                    <a:pt x="989121" y="84603"/>
                  </a:lnTo>
                  <a:lnTo>
                    <a:pt x="932098" y="93722"/>
                  </a:lnTo>
                  <a:lnTo>
                    <a:pt x="876378" y="103246"/>
                  </a:lnTo>
                  <a:lnTo>
                    <a:pt x="822000" y="113166"/>
                  </a:lnTo>
                  <a:lnTo>
                    <a:pt x="769001" y="123474"/>
                  </a:lnTo>
                  <a:lnTo>
                    <a:pt x="717421" y="134159"/>
                  </a:lnTo>
                  <a:lnTo>
                    <a:pt x="667298" y="145213"/>
                  </a:lnTo>
                  <a:lnTo>
                    <a:pt x="618669" y="156627"/>
                  </a:lnTo>
                  <a:lnTo>
                    <a:pt x="571574" y="168392"/>
                  </a:lnTo>
                  <a:lnTo>
                    <a:pt x="526051" y="180499"/>
                  </a:lnTo>
                  <a:lnTo>
                    <a:pt x="482139" y="192939"/>
                  </a:lnTo>
                  <a:lnTo>
                    <a:pt x="439875" y="205703"/>
                  </a:lnTo>
                  <a:lnTo>
                    <a:pt x="399299" y="218781"/>
                  </a:lnTo>
                  <a:lnTo>
                    <a:pt x="360448" y="232166"/>
                  </a:lnTo>
                  <a:lnTo>
                    <a:pt x="323361" y="245847"/>
                  </a:lnTo>
                  <a:lnTo>
                    <a:pt x="254632" y="274064"/>
                  </a:lnTo>
                  <a:lnTo>
                    <a:pt x="193421" y="303361"/>
                  </a:lnTo>
                  <a:lnTo>
                    <a:pt x="140034" y="333664"/>
                  </a:lnTo>
                  <a:lnTo>
                    <a:pt x="94779" y="364902"/>
                  </a:lnTo>
                  <a:lnTo>
                    <a:pt x="57963" y="397004"/>
                  </a:lnTo>
                  <a:lnTo>
                    <a:pt x="29893" y="429896"/>
                  </a:lnTo>
                  <a:lnTo>
                    <a:pt x="10876" y="463506"/>
                  </a:lnTo>
                  <a:lnTo>
                    <a:pt x="0" y="515112"/>
                  </a:lnTo>
                  <a:lnTo>
                    <a:pt x="1221" y="532461"/>
                  </a:lnTo>
                  <a:lnTo>
                    <a:pt x="19234" y="583610"/>
                  </a:lnTo>
                  <a:lnTo>
                    <a:pt x="42815" y="616871"/>
                  </a:lnTo>
                  <a:lnTo>
                    <a:pt x="75297" y="649378"/>
                  </a:lnTo>
                  <a:lnTo>
                    <a:pt x="116371" y="681057"/>
                  </a:lnTo>
                  <a:lnTo>
                    <a:pt x="165730" y="711837"/>
                  </a:lnTo>
                  <a:lnTo>
                    <a:pt x="223068" y="741647"/>
                  </a:lnTo>
                  <a:lnTo>
                    <a:pt x="288076" y="770412"/>
                  </a:lnTo>
                  <a:lnTo>
                    <a:pt x="360448" y="798063"/>
                  </a:lnTo>
                  <a:lnTo>
                    <a:pt x="399299" y="811447"/>
                  </a:lnTo>
                  <a:lnTo>
                    <a:pt x="439875" y="824526"/>
                  </a:lnTo>
                  <a:lnTo>
                    <a:pt x="482139" y="837290"/>
                  </a:lnTo>
                  <a:lnTo>
                    <a:pt x="526051" y="849729"/>
                  </a:lnTo>
                  <a:lnTo>
                    <a:pt x="571574" y="861836"/>
                  </a:lnTo>
                  <a:lnTo>
                    <a:pt x="618669" y="873601"/>
                  </a:lnTo>
                  <a:lnTo>
                    <a:pt x="667298" y="885015"/>
                  </a:lnTo>
                  <a:lnTo>
                    <a:pt x="717421" y="896069"/>
                  </a:lnTo>
                  <a:lnTo>
                    <a:pt x="769001" y="906754"/>
                  </a:lnTo>
                  <a:lnTo>
                    <a:pt x="822000" y="917061"/>
                  </a:lnTo>
                  <a:lnTo>
                    <a:pt x="876378" y="926980"/>
                  </a:lnTo>
                  <a:lnTo>
                    <a:pt x="932098" y="936504"/>
                  </a:lnTo>
                  <a:lnTo>
                    <a:pt x="989121" y="945623"/>
                  </a:lnTo>
                  <a:lnTo>
                    <a:pt x="1047408" y="954328"/>
                  </a:lnTo>
                  <a:lnTo>
                    <a:pt x="1106922" y="962610"/>
                  </a:lnTo>
                  <a:lnTo>
                    <a:pt x="1167623" y="970459"/>
                  </a:lnTo>
                  <a:lnTo>
                    <a:pt x="1229474" y="977868"/>
                  </a:lnTo>
                  <a:lnTo>
                    <a:pt x="1292436" y="984826"/>
                  </a:lnTo>
                  <a:lnTo>
                    <a:pt x="1356471" y="991325"/>
                  </a:lnTo>
                  <a:lnTo>
                    <a:pt x="1421539" y="997356"/>
                  </a:lnTo>
                  <a:lnTo>
                    <a:pt x="1487603" y="1002910"/>
                  </a:lnTo>
                  <a:lnTo>
                    <a:pt x="1554625" y="1007978"/>
                  </a:lnTo>
                  <a:lnTo>
                    <a:pt x="1622565" y="1012551"/>
                  </a:lnTo>
                  <a:lnTo>
                    <a:pt x="1691386" y="1016619"/>
                  </a:lnTo>
                  <a:lnTo>
                    <a:pt x="1761049" y="1020174"/>
                  </a:lnTo>
                  <a:lnTo>
                    <a:pt x="1831516" y="1023207"/>
                  </a:lnTo>
                  <a:lnTo>
                    <a:pt x="1902748" y="1025709"/>
                  </a:lnTo>
                  <a:lnTo>
                    <a:pt x="1974707" y="1027671"/>
                  </a:lnTo>
                  <a:lnTo>
                    <a:pt x="2047354" y="1029083"/>
                  </a:lnTo>
                  <a:lnTo>
                    <a:pt x="2120651" y="1029937"/>
                  </a:lnTo>
                  <a:lnTo>
                    <a:pt x="2194560" y="1030223"/>
                  </a:lnTo>
                  <a:lnTo>
                    <a:pt x="2268468" y="1029937"/>
                  </a:lnTo>
                  <a:lnTo>
                    <a:pt x="2341765" y="1029083"/>
                  </a:lnTo>
                  <a:lnTo>
                    <a:pt x="2414412" y="1027671"/>
                  </a:lnTo>
                  <a:lnTo>
                    <a:pt x="2486371" y="1025709"/>
                  </a:lnTo>
                  <a:lnTo>
                    <a:pt x="2557603" y="1023207"/>
                  </a:lnTo>
                  <a:lnTo>
                    <a:pt x="2628070" y="1020174"/>
                  </a:lnTo>
                  <a:lnTo>
                    <a:pt x="2697733" y="1016619"/>
                  </a:lnTo>
                  <a:lnTo>
                    <a:pt x="2766554" y="1012551"/>
                  </a:lnTo>
                  <a:lnTo>
                    <a:pt x="2834494" y="1007978"/>
                  </a:lnTo>
                  <a:lnTo>
                    <a:pt x="2901516" y="1002910"/>
                  </a:lnTo>
                  <a:lnTo>
                    <a:pt x="2967580" y="997356"/>
                  </a:lnTo>
                  <a:lnTo>
                    <a:pt x="3032648" y="991325"/>
                  </a:lnTo>
                  <a:lnTo>
                    <a:pt x="3096683" y="984826"/>
                  </a:lnTo>
                  <a:lnTo>
                    <a:pt x="3159645" y="977868"/>
                  </a:lnTo>
                  <a:lnTo>
                    <a:pt x="3221496" y="970459"/>
                  </a:lnTo>
                  <a:lnTo>
                    <a:pt x="3282197" y="962610"/>
                  </a:lnTo>
                  <a:lnTo>
                    <a:pt x="3341711" y="954328"/>
                  </a:lnTo>
                  <a:lnTo>
                    <a:pt x="3399998" y="945623"/>
                  </a:lnTo>
                  <a:lnTo>
                    <a:pt x="3457021" y="936504"/>
                  </a:lnTo>
                  <a:lnTo>
                    <a:pt x="3512741" y="926980"/>
                  </a:lnTo>
                  <a:lnTo>
                    <a:pt x="3567119" y="917061"/>
                  </a:lnTo>
                  <a:lnTo>
                    <a:pt x="3620118" y="906754"/>
                  </a:lnTo>
                  <a:lnTo>
                    <a:pt x="3671698" y="896069"/>
                  </a:lnTo>
                  <a:lnTo>
                    <a:pt x="3721821" y="885015"/>
                  </a:lnTo>
                  <a:lnTo>
                    <a:pt x="3770450" y="873601"/>
                  </a:lnTo>
                  <a:lnTo>
                    <a:pt x="3817545" y="861836"/>
                  </a:lnTo>
                  <a:lnTo>
                    <a:pt x="3863068" y="849729"/>
                  </a:lnTo>
                  <a:lnTo>
                    <a:pt x="3906980" y="837290"/>
                  </a:lnTo>
                  <a:lnTo>
                    <a:pt x="3949244" y="824526"/>
                  </a:lnTo>
                  <a:lnTo>
                    <a:pt x="3989820" y="811447"/>
                  </a:lnTo>
                  <a:lnTo>
                    <a:pt x="4028671" y="798063"/>
                  </a:lnTo>
                  <a:lnTo>
                    <a:pt x="4065758" y="784382"/>
                  </a:lnTo>
                  <a:lnTo>
                    <a:pt x="4134487" y="756164"/>
                  </a:lnTo>
                  <a:lnTo>
                    <a:pt x="4195698" y="726868"/>
                  </a:lnTo>
                  <a:lnTo>
                    <a:pt x="4249085" y="696564"/>
                  </a:lnTo>
                  <a:lnTo>
                    <a:pt x="4294340" y="665325"/>
                  </a:lnTo>
                  <a:lnTo>
                    <a:pt x="4331156" y="633223"/>
                  </a:lnTo>
                  <a:lnTo>
                    <a:pt x="4359226" y="600330"/>
                  </a:lnTo>
                  <a:lnTo>
                    <a:pt x="4378243" y="566719"/>
                  </a:lnTo>
                  <a:lnTo>
                    <a:pt x="4389120" y="515112"/>
                  </a:lnTo>
                  <a:lnTo>
                    <a:pt x="4387898" y="497763"/>
                  </a:lnTo>
                  <a:lnTo>
                    <a:pt x="4369885" y="446616"/>
                  </a:lnTo>
                  <a:lnTo>
                    <a:pt x="4346304" y="413355"/>
                  </a:lnTo>
                  <a:lnTo>
                    <a:pt x="4313822" y="380850"/>
                  </a:lnTo>
                  <a:lnTo>
                    <a:pt x="4272748" y="349171"/>
                  </a:lnTo>
                  <a:lnTo>
                    <a:pt x="4223389" y="318391"/>
                  </a:lnTo>
                  <a:lnTo>
                    <a:pt x="4166051" y="288582"/>
                  </a:lnTo>
                  <a:lnTo>
                    <a:pt x="4101043" y="259816"/>
                  </a:lnTo>
                  <a:lnTo>
                    <a:pt x="4028671" y="232166"/>
                  </a:lnTo>
                  <a:lnTo>
                    <a:pt x="3989820" y="218781"/>
                  </a:lnTo>
                  <a:lnTo>
                    <a:pt x="3949244" y="205703"/>
                  </a:lnTo>
                  <a:lnTo>
                    <a:pt x="3906980" y="192939"/>
                  </a:lnTo>
                  <a:lnTo>
                    <a:pt x="3863068" y="180499"/>
                  </a:lnTo>
                  <a:lnTo>
                    <a:pt x="3817545" y="168392"/>
                  </a:lnTo>
                  <a:lnTo>
                    <a:pt x="3770450" y="156627"/>
                  </a:lnTo>
                  <a:lnTo>
                    <a:pt x="3721821" y="145213"/>
                  </a:lnTo>
                  <a:lnTo>
                    <a:pt x="3671698" y="134159"/>
                  </a:lnTo>
                  <a:lnTo>
                    <a:pt x="3620118" y="123474"/>
                  </a:lnTo>
                  <a:lnTo>
                    <a:pt x="3567119" y="113166"/>
                  </a:lnTo>
                  <a:lnTo>
                    <a:pt x="3512741" y="103246"/>
                  </a:lnTo>
                  <a:lnTo>
                    <a:pt x="3457021" y="93722"/>
                  </a:lnTo>
                  <a:lnTo>
                    <a:pt x="3399998" y="84603"/>
                  </a:lnTo>
                  <a:lnTo>
                    <a:pt x="3341711" y="75898"/>
                  </a:lnTo>
                  <a:lnTo>
                    <a:pt x="3282197" y="67616"/>
                  </a:lnTo>
                  <a:lnTo>
                    <a:pt x="3221496" y="59766"/>
                  </a:lnTo>
                  <a:lnTo>
                    <a:pt x="3159645" y="52358"/>
                  </a:lnTo>
                  <a:lnTo>
                    <a:pt x="3096683" y="45399"/>
                  </a:lnTo>
                  <a:lnTo>
                    <a:pt x="3032648" y="38899"/>
                  </a:lnTo>
                  <a:lnTo>
                    <a:pt x="2967580" y="32868"/>
                  </a:lnTo>
                  <a:lnTo>
                    <a:pt x="2901516" y="27314"/>
                  </a:lnTo>
                  <a:lnTo>
                    <a:pt x="2834494" y="22246"/>
                  </a:lnTo>
                  <a:lnTo>
                    <a:pt x="2766554" y="17673"/>
                  </a:lnTo>
                  <a:lnTo>
                    <a:pt x="2697733" y="13604"/>
                  </a:lnTo>
                  <a:lnTo>
                    <a:pt x="2628070" y="10049"/>
                  </a:lnTo>
                  <a:lnTo>
                    <a:pt x="2557603" y="7016"/>
                  </a:lnTo>
                  <a:lnTo>
                    <a:pt x="2486371" y="4514"/>
                  </a:lnTo>
                  <a:lnTo>
                    <a:pt x="2414412" y="2552"/>
                  </a:lnTo>
                  <a:lnTo>
                    <a:pt x="2341765" y="1140"/>
                  </a:lnTo>
                  <a:lnTo>
                    <a:pt x="2268468" y="286"/>
                  </a:lnTo>
                  <a:lnTo>
                    <a:pt x="2194560" y="0"/>
                  </a:lnTo>
                  <a:close/>
                </a:path>
              </a:pathLst>
            </a:custGeom>
            <a:solidFill>
              <a:srgbClr val="FFE666"/>
            </a:solidFill>
          </p:spPr>
          <p:txBody>
            <a:bodyPr wrap="square" lIns="0" tIns="0" rIns="0" bIns="0" rtlCol="0"/>
            <a:lstStyle/>
            <a:p>
              <a:endParaRPr/>
            </a:p>
          </p:txBody>
        </p:sp>
        <p:sp>
          <p:nvSpPr>
            <p:cNvPr id="18" name="object 18"/>
            <p:cNvSpPr/>
            <p:nvPr/>
          </p:nvSpPr>
          <p:spPr>
            <a:xfrm>
              <a:off x="576834" y="3230118"/>
              <a:ext cx="4389120" cy="1030605"/>
            </a:xfrm>
            <a:custGeom>
              <a:avLst/>
              <a:gdLst/>
              <a:ahLst/>
              <a:cxnLst/>
              <a:rect l="l" t="t" r="r" b="b"/>
              <a:pathLst>
                <a:path w="4389120" h="1030604">
                  <a:moveTo>
                    <a:pt x="0" y="515112"/>
                  </a:moveTo>
                  <a:lnTo>
                    <a:pt x="10876" y="463506"/>
                  </a:lnTo>
                  <a:lnTo>
                    <a:pt x="29893" y="429896"/>
                  </a:lnTo>
                  <a:lnTo>
                    <a:pt x="57963" y="397004"/>
                  </a:lnTo>
                  <a:lnTo>
                    <a:pt x="94779" y="364902"/>
                  </a:lnTo>
                  <a:lnTo>
                    <a:pt x="140034" y="333664"/>
                  </a:lnTo>
                  <a:lnTo>
                    <a:pt x="193421" y="303361"/>
                  </a:lnTo>
                  <a:lnTo>
                    <a:pt x="254632" y="274064"/>
                  </a:lnTo>
                  <a:lnTo>
                    <a:pt x="323361" y="245847"/>
                  </a:lnTo>
                  <a:lnTo>
                    <a:pt x="360448" y="232166"/>
                  </a:lnTo>
                  <a:lnTo>
                    <a:pt x="399299" y="218781"/>
                  </a:lnTo>
                  <a:lnTo>
                    <a:pt x="439875" y="205703"/>
                  </a:lnTo>
                  <a:lnTo>
                    <a:pt x="482139" y="192939"/>
                  </a:lnTo>
                  <a:lnTo>
                    <a:pt x="526051" y="180499"/>
                  </a:lnTo>
                  <a:lnTo>
                    <a:pt x="571574" y="168392"/>
                  </a:lnTo>
                  <a:lnTo>
                    <a:pt x="618669" y="156627"/>
                  </a:lnTo>
                  <a:lnTo>
                    <a:pt x="667298" y="145213"/>
                  </a:lnTo>
                  <a:lnTo>
                    <a:pt x="717421" y="134159"/>
                  </a:lnTo>
                  <a:lnTo>
                    <a:pt x="769001" y="123474"/>
                  </a:lnTo>
                  <a:lnTo>
                    <a:pt x="822000" y="113166"/>
                  </a:lnTo>
                  <a:lnTo>
                    <a:pt x="876378" y="103246"/>
                  </a:lnTo>
                  <a:lnTo>
                    <a:pt x="932098" y="93722"/>
                  </a:lnTo>
                  <a:lnTo>
                    <a:pt x="989121" y="84603"/>
                  </a:lnTo>
                  <a:lnTo>
                    <a:pt x="1047408" y="75898"/>
                  </a:lnTo>
                  <a:lnTo>
                    <a:pt x="1106922" y="67616"/>
                  </a:lnTo>
                  <a:lnTo>
                    <a:pt x="1167623" y="59766"/>
                  </a:lnTo>
                  <a:lnTo>
                    <a:pt x="1229474" y="52358"/>
                  </a:lnTo>
                  <a:lnTo>
                    <a:pt x="1292436" y="45399"/>
                  </a:lnTo>
                  <a:lnTo>
                    <a:pt x="1356471" y="38899"/>
                  </a:lnTo>
                  <a:lnTo>
                    <a:pt x="1421539" y="32868"/>
                  </a:lnTo>
                  <a:lnTo>
                    <a:pt x="1487603" y="27314"/>
                  </a:lnTo>
                  <a:lnTo>
                    <a:pt x="1554625" y="22246"/>
                  </a:lnTo>
                  <a:lnTo>
                    <a:pt x="1622565" y="17673"/>
                  </a:lnTo>
                  <a:lnTo>
                    <a:pt x="1691386" y="13604"/>
                  </a:lnTo>
                  <a:lnTo>
                    <a:pt x="1761049" y="10049"/>
                  </a:lnTo>
                  <a:lnTo>
                    <a:pt x="1831516" y="7016"/>
                  </a:lnTo>
                  <a:lnTo>
                    <a:pt x="1902748" y="4514"/>
                  </a:lnTo>
                  <a:lnTo>
                    <a:pt x="1974707" y="2552"/>
                  </a:lnTo>
                  <a:lnTo>
                    <a:pt x="2047354" y="1140"/>
                  </a:lnTo>
                  <a:lnTo>
                    <a:pt x="2120651" y="286"/>
                  </a:lnTo>
                  <a:lnTo>
                    <a:pt x="2194560" y="0"/>
                  </a:lnTo>
                  <a:lnTo>
                    <a:pt x="2268468" y="286"/>
                  </a:lnTo>
                  <a:lnTo>
                    <a:pt x="2341765" y="1140"/>
                  </a:lnTo>
                  <a:lnTo>
                    <a:pt x="2414412" y="2552"/>
                  </a:lnTo>
                  <a:lnTo>
                    <a:pt x="2486371" y="4514"/>
                  </a:lnTo>
                  <a:lnTo>
                    <a:pt x="2557603" y="7016"/>
                  </a:lnTo>
                  <a:lnTo>
                    <a:pt x="2628070" y="10049"/>
                  </a:lnTo>
                  <a:lnTo>
                    <a:pt x="2697733" y="13604"/>
                  </a:lnTo>
                  <a:lnTo>
                    <a:pt x="2766554" y="17673"/>
                  </a:lnTo>
                  <a:lnTo>
                    <a:pt x="2834494" y="22246"/>
                  </a:lnTo>
                  <a:lnTo>
                    <a:pt x="2901516" y="27314"/>
                  </a:lnTo>
                  <a:lnTo>
                    <a:pt x="2967580" y="32868"/>
                  </a:lnTo>
                  <a:lnTo>
                    <a:pt x="3032648" y="38899"/>
                  </a:lnTo>
                  <a:lnTo>
                    <a:pt x="3096683" y="45399"/>
                  </a:lnTo>
                  <a:lnTo>
                    <a:pt x="3159645" y="52358"/>
                  </a:lnTo>
                  <a:lnTo>
                    <a:pt x="3221496" y="59766"/>
                  </a:lnTo>
                  <a:lnTo>
                    <a:pt x="3282197" y="67616"/>
                  </a:lnTo>
                  <a:lnTo>
                    <a:pt x="3341711" y="75898"/>
                  </a:lnTo>
                  <a:lnTo>
                    <a:pt x="3399998" y="84603"/>
                  </a:lnTo>
                  <a:lnTo>
                    <a:pt x="3457021" y="93722"/>
                  </a:lnTo>
                  <a:lnTo>
                    <a:pt x="3512741" y="103246"/>
                  </a:lnTo>
                  <a:lnTo>
                    <a:pt x="3567119" y="113166"/>
                  </a:lnTo>
                  <a:lnTo>
                    <a:pt x="3620118" y="123474"/>
                  </a:lnTo>
                  <a:lnTo>
                    <a:pt x="3671698" y="134159"/>
                  </a:lnTo>
                  <a:lnTo>
                    <a:pt x="3721821" y="145213"/>
                  </a:lnTo>
                  <a:lnTo>
                    <a:pt x="3770450" y="156627"/>
                  </a:lnTo>
                  <a:lnTo>
                    <a:pt x="3817545" y="168392"/>
                  </a:lnTo>
                  <a:lnTo>
                    <a:pt x="3863068" y="180499"/>
                  </a:lnTo>
                  <a:lnTo>
                    <a:pt x="3906980" y="192939"/>
                  </a:lnTo>
                  <a:lnTo>
                    <a:pt x="3949244" y="205703"/>
                  </a:lnTo>
                  <a:lnTo>
                    <a:pt x="3989820" y="218781"/>
                  </a:lnTo>
                  <a:lnTo>
                    <a:pt x="4028671" y="232166"/>
                  </a:lnTo>
                  <a:lnTo>
                    <a:pt x="4065758" y="245847"/>
                  </a:lnTo>
                  <a:lnTo>
                    <a:pt x="4134487" y="274064"/>
                  </a:lnTo>
                  <a:lnTo>
                    <a:pt x="4195698" y="303361"/>
                  </a:lnTo>
                  <a:lnTo>
                    <a:pt x="4249085" y="333664"/>
                  </a:lnTo>
                  <a:lnTo>
                    <a:pt x="4294340" y="364902"/>
                  </a:lnTo>
                  <a:lnTo>
                    <a:pt x="4331156" y="397004"/>
                  </a:lnTo>
                  <a:lnTo>
                    <a:pt x="4359226" y="429896"/>
                  </a:lnTo>
                  <a:lnTo>
                    <a:pt x="4378243" y="463506"/>
                  </a:lnTo>
                  <a:lnTo>
                    <a:pt x="4389120" y="515112"/>
                  </a:lnTo>
                  <a:lnTo>
                    <a:pt x="4387898" y="532461"/>
                  </a:lnTo>
                  <a:lnTo>
                    <a:pt x="4369885" y="583610"/>
                  </a:lnTo>
                  <a:lnTo>
                    <a:pt x="4346304" y="616871"/>
                  </a:lnTo>
                  <a:lnTo>
                    <a:pt x="4313822" y="649378"/>
                  </a:lnTo>
                  <a:lnTo>
                    <a:pt x="4272748" y="681057"/>
                  </a:lnTo>
                  <a:lnTo>
                    <a:pt x="4223389" y="711837"/>
                  </a:lnTo>
                  <a:lnTo>
                    <a:pt x="4166051" y="741647"/>
                  </a:lnTo>
                  <a:lnTo>
                    <a:pt x="4101043" y="770412"/>
                  </a:lnTo>
                  <a:lnTo>
                    <a:pt x="4028671" y="798063"/>
                  </a:lnTo>
                  <a:lnTo>
                    <a:pt x="3989820" y="811447"/>
                  </a:lnTo>
                  <a:lnTo>
                    <a:pt x="3949244" y="824526"/>
                  </a:lnTo>
                  <a:lnTo>
                    <a:pt x="3906980" y="837290"/>
                  </a:lnTo>
                  <a:lnTo>
                    <a:pt x="3863068" y="849729"/>
                  </a:lnTo>
                  <a:lnTo>
                    <a:pt x="3817545" y="861836"/>
                  </a:lnTo>
                  <a:lnTo>
                    <a:pt x="3770450" y="873601"/>
                  </a:lnTo>
                  <a:lnTo>
                    <a:pt x="3721821" y="885015"/>
                  </a:lnTo>
                  <a:lnTo>
                    <a:pt x="3671698" y="896069"/>
                  </a:lnTo>
                  <a:lnTo>
                    <a:pt x="3620118" y="906754"/>
                  </a:lnTo>
                  <a:lnTo>
                    <a:pt x="3567119" y="917061"/>
                  </a:lnTo>
                  <a:lnTo>
                    <a:pt x="3512741" y="926980"/>
                  </a:lnTo>
                  <a:lnTo>
                    <a:pt x="3457021" y="936504"/>
                  </a:lnTo>
                  <a:lnTo>
                    <a:pt x="3399998" y="945623"/>
                  </a:lnTo>
                  <a:lnTo>
                    <a:pt x="3341711" y="954328"/>
                  </a:lnTo>
                  <a:lnTo>
                    <a:pt x="3282197" y="962610"/>
                  </a:lnTo>
                  <a:lnTo>
                    <a:pt x="3221496" y="970459"/>
                  </a:lnTo>
                  <a:lnTo>
                    <a:pt x="3159645" y="977868"/>
                  </a:lnTo>
                  <a:lnTo>
                    <a:pt x="3096683" y="984826"/>
                  </a:lnTo>
                  <a:lnTo>
                    <a:pt x="3032648" y="991325"/>
                  </a:lnTo>
                  <a:lnTo>
                    <a:pt x="2967580" y="997356"/>
                  </a:lnTo>
                  <a:lnTo>
                    <a:pt x="2901516" y="1002910"/>
                  </a:lnTo>
                  <a:lnTo>
                    <a:pt x="2834494" y="1007978"/>
                  </a:lnTo>
                  <a:lnTo>
                    <a:pt x="2766554" y="1012551"/>
                  </a:lnTo>
                  <a:lnTo>
                    <a:pt x="2697733" y="1016619"/>
                  </a:lnTo>
                  <a:lnTo>
                    <a:pt x="2628070" y="1020174"/>
                  </a:lnTo>
                  <a:lnTo>
                    <a:pt x="2557603" y="1023207"/>
                  </a:lnTo>
                  <a:lnTo>
                    <a:pt x="2486371" y="1025709"/>
                  </a:lnTo>
                  <a:lnTo>
                    <a:pt x="2414412" y="1027671"/>
                  </a:lnTo>
                  <a:lnTo>
                    <a:pt x="2341765" y="1029083"/>
                  </a:lnTo>
                  <a:lnTo>
                    <a:pt x="2268468" y="1029937"/>
                  </a:lnTo>
                  <a:lnTo>
                    <a:pt x="2194560" y="1030223"/>
                  </a:lnTo>
                  <a:lnTo>
                    <a:pt x="2120651" y="1029937"/>
                  </a:lnTo>
                  <a:lnTo>
                    <a:pt x="2047354" y="1029083"/>
                  </a:lnTo>
                  <a:lnTo>
                    <a:pt x="1974707" y="1027671"/>
                  </a:lnTo>
                  <a:lnTo>
                    <a:pt x="1902748" y="1025709"/>
                  </a:lnTo>
                  <a:lnTo>
                    <a:pt x="1831516" y="1023207"/>
                  </a:lnTo>
                  <a:lnTo>
                    <a:pt x="1761049" y="1020174"/>
                  </a:lnTo>
                  <a:lnTo>
                    <a:pt x="1691386" y="1016619"/>
                  </a:lnTo>
                  <a:lnTo>
                    <a:pt x="1622565" y="1012551"/>
                  </a:lnTo>
                  <a:lnTo>
                    <a:pt x="1554625" y="1007978"/>
                  </a:lnTo>
                  <a:lnTo>
                    <a:pt x="1487603" y="1002910"/>
                  </a:lnTo>
                  <a:lnTo>
                    <a:pt x="1421539" y="997356"/>
                  </a:lnTo>
                  <a:lnTo>
                    <a:pt x="1356471" y="991325"/>
                  </a:lnTo>
                  <a:lnTo>
                    <a:pt x="1292436" y="984826"/>
                  </a:lnTo>
                  <a:lnTo>
                    <a:pt x="1229474" y="977868"/>
                  </a:lnTo>
                  <a:lnTo>
                    <a:pt x="1167623" y="970459"/>
                  </a:lnTo>
                  <a:lnTo>
                    <a:pt x="1106922" y="962610"/>
                  </a:lnTo>
                  <a:lnTo>
                    <a:pt x="1047408" y="954328"/>
                  </a:lnTo>
                  <a:lnTo>
                    <a:pt x="989121" y="945623"/>
                  </a:lnTo>
                  <a:lnTo>
                    <a:pt x="932098" y="936504"/>
                  </a:lnTo>
                  <a:lnTo>
                    <a:pt x="876378" y="926980"/>
                  </a:lnTo>
                  <a:lnTo>
                    <a:pt x="822000" y="917061"/>
                  </a:lnTo>
                  <a:lnTo>
                    <a:pt x="769001" y="906754"/>
                  </a:lnTo>
                  <a:lnTo>
                    <a:pt x="717421" y="896069"/>
                  </a:lnTo>
                  <a:lnTo>
                    <a:pt x="667298" y="885015"/>
                  </a:lnTo>
                  <a:lnTo>
                    <a:pt x="618669" y="873601"/>
                  </a:lnTo>
                  <a:lnTo>
                    <a:pt x="571574" y="861836"/>
                  </a:lnTo>
                  <a:lnTo>
                    <a:pt x="526051" y="849729"/>
                  </a:lnTo>
                  <a:lnTo>
                    <a:pt x="482139" y="837290"/>
                  </a:lnTo>
                  <a:lnTo>
                    <a:pt x="439875" y="824526"/>
                  </a:lnTo>
                  <a:lnTo>
                    <a:pt x="399299" y="811447"/>
                  </a:lnTo>
                  <a:lnTo>
                    <a:pt x="360448" y="798063"/>
                  </a:lnTo>
                  <a:lnTo>
                    <a:pt x="323361" y="784382"/>
                  </a:lnTo>
                  <a:lnTo>
                    <a:pt x="254632" y="756164"/>
                  </a:lnTo>
                  <a:lnTo>
                    <a:pt x="193421" y="726868"/>
                  </a:lnTo>
                  <a:lnTo>
                    <a:pt x="140034" y="696564"/>
                  </a:lnTo>
                  <a:lnTo>
                    <a:pt x="94779" y="665325"/>
                  </a:lnTo>
                  <a:lnTo>
                    <a:pt x="57963" y="633223"/>
                  </a:lnTo>
                  <a:lnTo>
                    <a:pt x="29893" y="600330"/>
                  </a:lnTo>
                  <a:lnTo>
                    <a:pt x="10876" y="566719"/>
                  </a:lnTo>
                  <a:lnTo>
                    <a:pt x="0" y="515112"/>
                  </a:lnTo>
                  <a:close/>
                </a:path>
              </a:pathLst>
            </a:custGeom>
            <a:ln w="25907">
              <a:solidFill>
                <a:srgbClr val="003D2C"/>
              </a:solidFill>
            </a:ln>
          </p:spPr>
          <p:txBody>
            <a:bodyPr wrap="square" lIns="0" tIns="0" rIns="0" bIns="0" rtlCol="0"/>
            <a:lstStyle/>
            <a:p>
              <a:endParaRPr/>
            </a:p>
          </p:txBody>
        </p:sp>
      </p:grpSp>
      <p:sp>
        <p:nvSpPr>
          <p:cNvPr id="19" name="object 19"/>
          <p:cNvSpPr txBox="1"/>
          <p:nvPr/>
        </p:nvSpPr>
        <p:spPr>
          <a:xfrm>
            <a:off x="1327786" y="3613531"/>
            <a:ext cx="2886710" cy="243656"/>
          </a:xfrm>
          <a:prstGeom prst="rect">
            <a:avLst/>
          </a:prstGeom>
        </p:spPr>
        <p:txBody>
          <a:bodyPr vert="horz" wrap="square" lIns="0" tIns="12700" rIns="0" bIns="0" rtlCol="0">
            <a:spAutoFit/>
          </a:bodyPr>
          <a:lstStyle/>
          <a:p>
            <a:pPr marL="12700">
              <a:spcBef>
                <a:spcPts val="100"/>
              </a:spcBef>
            </a:pPr>
            <a:r>
              <a:rPr sz="1500" spc="-5" dirty="0">
                <a:latin typeface="Arial MT"/>
                <a:cs typeface="Arial MT"/>
              </a:rPr>
              <a:t>Adaptabilité</a:t>
            </a:r>
            <a:r>
              <a:rPr sz="1500" spc="-25" dirty="0">
                <a:latin typeface="Arial MT"/>
                <a:cs typeface="Arial MT"/>
              </a:rPr>
              <a:t> </a:t>
            </a:r>
            <a:r>
              <a:rPr sz="1500" dirty="0">
                <a:latin typeface="Arial MT"/>
                <a:cs typeface="Arial MT"/>
              </a:rPr>
              <a:t>au</a:t>
            </a:r>
            <a:r>
              <a:rPr sz="1500" spc="-10" dirty="0">
                <a:latin typeface="Arial MT"/>
                <a:cs typeface="Arial MT"/>
              </a:rPr>
              <a:t> </a:t>
            </a:r>
            <a:r>
              <a:rPr sz="1500" spc="-5" dirty="0">
                <a:latin typeface="Arial MT"/>
                <a:cs typeface="Arial MT"/>
              </a:rPr>
              <a:t>rythme</a:t>
            </a:r>
            <a:r>
              <a:rPr sz="1500" spc="-15" dirty="0">
                <a:latin typeface="Arial MT"/>
                <a:cs typeface="Arial MT"/>
              </a:rPr>
              <a:t> </a:t>
            </a:r>
            <a:r>
              <a:rPr sz="1500" dirty="0">
                <a:latin typeface="Arial MT"/>
                <a:cs typeface="Arial MT"/>
              </a:rPr>
              <a:t>de</a:t>
            </a:r>
            <a:r>
              <a:rPr sz="1500" spc="-5" dirty="0">
                <a:latin typeface="Arial MT"/>
                <a:cs typeface="Arial MT"/>
              </a:rPr>
              <a:t> l’élève</a:t>
            </a:r>
            <a:r>
              <a:rPr sz="1500" spc="10" dirty="0">
                <a:latin typeface="Arial MT"/>
                <a:cs typeface="Arial MT"/>
              </a:rPr>
              <a:t> </a:t>
            </a:r>
            <a:r>
              <a:rPr sz="1500" dirty="0">
                <a:latin typeface="Arial MT"/>
                <a:cs typeface="Arial MT"/>
              </a:rPr>
              <a:t>!</a:t>
            </a:r>
            <a:endParaRPr sz="1500">
              <a:latin typeface="Arial MT"/>
              <a:cs typeface="Arial MT"/>
            </a:endParaRPr>
          </a:p>
        </p:txBody>
      </p:sp>
      <p:grpSp>
        <p:nvGrpSpPr>
          <p:cNvPr id="20" name="object 20"/>
          <p:cNvGrpSpPr/>
          <p:nvPr/>
        </p:nvGrpSpPr>
        <p:grpSpPr>
          <a:xfrm>
            <a:off x="123381" y="2125916"/>
            <a:ext cx="1191895" cy="672465"/>
            <a:chOff x="123380" y="2125916"/>
            <a:chExt cx="1191895" cy="672465"/>
          </a:xfrm>
        </p:grpSpPr>
        <p:sp>
          <p:nvSpPr>
            <p:cNvPr id="21" name="object 21"/>
            <p:cNvSpPr/>
            <p:nvPr/>
          </p:nvSpPr>
          <p:spPr>
            <a:xfrm>
              <a:off x="136398" y="2138934"/>
              <a:ext cx="1165860" cy="646430"/>
            </a:xfrm>
            <a:custGeom>
              <a:avLst/>
              <a:gdLst/>
              <a:ahLst/>
              <a:cxnLst/>
              <a:rect l="l" t="t" r="r" b="b"/>
              <a:pathLst>
                <a:path w="1165860" h="646430">
                  <a:moveTo>
                    <a:pt x="1058164" y="0"/>
                  </a:moveTo>
                  <a:lnTo>
                    <a:pt x="107695" y="0"/>
                  </a:lnTo>
                  <a:lnTo>
                    <a:pt x="65777" y="8469"/>
                  </a:lnTo>
                  <a:lnTo>
                    <a:pt x="31545" y="31559"/>
                  </a:lnTo>
                  <a:lnTo>
                    <a:pt x="8463" y="65793"/>
                  </a:lnTo>
                  <a:lnTo>
                    <a:pt x="0" y="107696"/>
                  </a:lnTo>
                  <a:lnTo>
                    <a:pt x="0" y="538480"/>
                  </a:lnTo>
                  <a:lnTo>
                    <a:pt x="8463" y="580382"/>
                  </a:lnTo>
                  <a:lnTo>
                    <a:pt x="31545" y="614616"/>
                  </a:lnTo>
                  <a:lnTo>
                    <a:pt x="65777" y="637706"/>
                  </a:lnTo>
                  <a:lnTo>
                    <a:pt x="107695" y="646176"/>
                  </a:lnTo>
                  <a:lnTo>
                    <a:pt x="1058164" y="646176"/>
                  </a:lnTo>
                  <a:lnTo>
                    <a:pt x="1100082" y="637706"/>
                  </a:lnTo>
                  <a:lnTo>
                    <a:pt x="1134314" y="614616"/>
                  </a:lnTo>
                  <a:lnTo>
                    <a:pt x="1157396" y="580382"/>
                  </a:lnTo>
                  <a:lnTo>
                    <a:pt x="1165860" y="538480"/>
                  </a:lnTo>
                  <a:lnTo>
                    <a:pt x="1165860" y="107696"/>
                  </a:lnTo>
                  <a:lnTo>
                    <a:pt x="1157396" y="65793"/>
                  </a:lnTo>
                  <a:lnTo>
                    <a:pt x="1134314" y="31559"/>
                  </a:lnTo>
                  <a:lnTo>
                    <a:pt x="1100082" y="8469"/>
                  </a:lnTo>
                  <a:lnTo>
                    <a:pt x="1058164" y="0"/>
                  </a:lnTo>
                  <a:close/>
                </a:path>
              </a:pathLst>
            </a:custGeom>
            <a:solidFill>
              <a:srgbClr val="ABFFE9"/>
            </a:solidFill>
          </p:spPr>
          <p:txBody>
            <a:bodyPr wrap="square" lIns="0" tIns="0" rIns="0" bIns="0" rtlCol="0"/>
            <a:lstStyle/>
            <a:p>
              <a:endParaRPr/>
            </a:p>
          </p:txBody>
        </p:sp>
        <p:sp>
          <p:nvSpPr>
            <p:cNvPr id="22" name="object 22"/>
            <p:cNvSpPr/>
            <p:nvPr/>
          </p:nvSpPr>
          <p:spPr>
            <a:xfrm>
              <a:off x="136398" y="2138934"/>
              <a:ext cx="1165860" cy="646430"/>
            </a:xfrm>
            <a:custGeom>
              <a:avLst/>
              <a:gdLst/>
              <a:ahLst/>
              <a:cxnLst/>
              <a:rect l="l" t="t" r="r" b="b"/>
              <a:pathLst>
                <a:path w="1165860" h="646430">
                  <a:moveTo>
                    <a:pt x="0" y="107696"/>
                  </a:moveTo>
                  <a:lnTo>
                    <a:pt x="8463" y="65793"/>
                  </a:lnTo>
                  <a:lnTo>
                    <a:pt x="31545" y="31559"/>
                  </a:lnTo>
                  <a:lnTo>
                    <a:pt x="65777" y="8469"/>
                  </a:lnTo>
                  <a:lnTo>
                    <a:pt x="107695" y="0"/>
                  </a:lnTo>
                  <a:lnTo>
                    <a:pt x="1058164" y="0"/>
                  </a:lnTo>
                  <a:lnTo>
                    <a:pt x="1100082" y="8469"/>
                  </a:lnTo>
                  <a:lnTo>
                    <a:pt x="1134314" y="31559"/>
                  </a:lnTo>
                  <a:lnTo>
                    <a:pt x="1157396" y="65793"/>
                  </a:lnTo>
                  <a:lnTo>
                    <a:pt x="1165860" y="107696"/>
                  </a:lnTo>
                  <a:lnTo>
                    <a:pt x="1165860" y="538480"/>
                  </a:lnTo>
                  <a:lnTo>
                    <a:pt x="1157396" y="580382"/>
                  </a:lnTo>
                  <a:lnTo>
                    <a:pt x="1134314" y="614616"/>
                  </a:lnTo>
                  <a:lnTo>
                    <a:pt x="1100082" y="637706"/>
                  </a:lnTo>
                  <a:lnTo>
                    <a:pt x="1058164" y="646176"/>
                  </a:lnTo>
                  <a:lnTo>
                    <a:pt x="107695" y="646176"/>
                  </a:lnTo>
                  <a:lnTo>
                    <a:pt x="65777" y="637706"/>
                  </a:lnTo>
                  <a:lnTo>
                    <a:pt x="31545" y="614616"/>
                  </a:lnTo>
                  <a:lnTo>
                    <a:pt x="8463" y="580382"/>
                  </a:lnTo>
                  <a:lnTo>
                    <a:pt x="0" y="538480"/>
                  </a:lnTo>
                  <a:lnTo>
                    <a:pt x="0" y="107696"/>
                  </a:lnTo>
                  <a:close/>
                </a:path>
              </a:pathLst>
            </a:custGeom>
            <a:ln w="25908">
              <a:solidFill>
                <a:srgbClr val="003D2C"/>
              </a:solidFill>
            </a:ln>
          </p:spPr>
          <p:txBody>
            <a:bodyPr wrap="square" lIns="0" tIns="0" rIns="0" bIns="0" rtlCol="0"/>
            <a:lstStyle/>
            <a:p>
              <a:endParaRPr/>
            </a:p>
          </p:txBody>
        </p:sp>
      </p:grpSp>
      <p:sp>
        <p:nvSpPr>
          <p:cNvPr id="23" name="object 23"/>
          <p:cNvSpPr txBox="1"/>
          <p:nvPr/>
        </p:nvSpPr>
        <p:spPr>
          <a:xfrm>
            <a:off x="414020" y="2237359"/>
            <a:ext cx="607695" cy="428964"/>
          </a:xfrm>
          <a:prstGeom prst="rect">
            <a:avLst/>
          </a:prstGeom>
        </p:spPr>
        <p:txBody>
          <a:bodyPr vert="horz" wrap="square" lIns="0" tIns="13335" rIns="0" bIns="0" rtlCol="0">
            <a:spAutoFit/>
          </a:bodyPr>
          <a:lstStyle/>
          <a:p>
            <a:pPr marL="121917" marR="5080" indent="-109853">
              <a:spcBef>
                <a:spcPts val="105"/>
              </a:spcBef>
            </a:pPr>
            <a:r>
              <a:rPr sz="1350" spc="-5" dirty="0">
                <a:latin typeface="Arial MT"/>
                <a:cs typeface="Arial MT"/>
              </a:rPr>
              <a:t>P</a:t>
            </a:r>
            <a:r>
              <a:rPr sz="1350" dirty="0">
                <a:latin typeface="Arial MT"/>
                <a:cs typeface="Arial MT"/>
              </a:rPr>
              <a:t>alier</a:t>
            </a:r>
            <a:r>
              <a:rPr sz="1350" spc="-15" dirty="0">
                <a:latin typeface="Arial MT"/>
                <a:cs typeface="Arial MT"/>
              </a:rPr>
              <a:t> </a:t>
            </a:r>
            <a:r>
              <a:rPr sz="1350" dirty="0">
                <a:latin typeface="Arial MT"/>
                <a:cs typeface="Arial MT"/>
              </a:rPr>
              <a:t>1  </a:t>
            </a:r>
            <a:r>
              <a:rPr sz="1350" spc="-5" dirty="0">
                <a:latin typeface="Arial MT"/>
                <a:cs typeface="Arial MT"/>
              </a:rPr>
              <a:t>AAQ</a:t>
            </a:r>
            <a:endParaRPr sz="1350">
              <a:latin typeface="Arial MT"/>
              <a:cs typeface="Arial MT"/>
            </a:endParaRPr>
          </a:p>
        </p:txBody>
      </p:sp>
      <p:grpSp>
        <p:nvGrpSpPr>
          <p:cNvPr id="32" name="object 32"/>
          <p:cNvGrpSpPr/>
          <p:nvPr/>
        </p:nvGrpSpPr>
        <p:grpSpPr>
          <a:xfrm>
            <a:off x="2757487" y="2133447"/>
            <a:ext cx="1191895" cy="672465"/>
            <a:chOff x="2758376" y="2125916"/>
            <a:chExt cx="1191895" cy="672465"/>
          </a:xfrm>
        </p:grpSpPr>
        <p:sp>
          <p:nvSpPr>
            <p:cNvPr id="33" name="object 33"/>
            <p:cNvSpPr/>
            <p:nvPr/>
          </p:nvSpPr>
          <p:spPr>
            <a:xfrm>
              <a:off x="2771394" y="2138934"/>
              <a:ext cx="1165860" cy="646430"/>
            </a:xfrm>
            <a:custGeom>
              <a:avLst/>
              <a:gdLst/>
              <a:ahLst/>
              <a:cxnLst/>
              <a:rect l="l" t="t" r="r" b="b"/>
              <a:pathLst>
                <a:path w="1165860" h="646430">
                  <a:moveTo>
                    <a:pt x="1058164" y="0"/>
                  </a:moveTo>
                  <a:lnTo>
                    <a:pt x="107695" y="0"/>
                  </a:lnTo>
                  <a:lnTo>
                    <a:pt x="65793" y="8469"/>
                  </a:lnTo>
                  <a:lnTo>
                    <a:pt x="31559" y="31559"/>
                  </a:lnTo>
                  <a:lnTo>
                    <a:pt x="8469" y="65793"/>
                  </a:lnTo>
                  <a:lnTo>
                    <a:pt x="0" y="107696"/>
                  </a:lnTo>
                  <a:lnTo>
                    <a:pt x="0" y="538480"/>
                  </a:lnTo>
                  <a:lnTo>
                    <a:pt x="8469" y="580382"/>
                  </a:lnTo>
                  <a:lnTo>
                    <a:pt x="31559" y="614616"/>
                  </a:lnTo>
                  <a:lnTo>
                    <a:pt x="65793" y="637706"/>
                  </a:lnTo>
                  <a:lnTo>
                    <a:pt x="107695" y="646176"/>
                  </a:lnTo>
                  <a:lnTo>
                    <a:pt x="1058164" y="646176"/>
                  </a:lnTo>
                  <a:lnTo>
                    <a:pt x="1100066" y="637706"/>
                  </a:lnTo>
                  <a:lnTo>
                    <a:pt x="1134300" y="614616"/>
                  </a:lnTo>
                  <a:lnTo>
                    <a:pt x="1157390" y="580382"/>
                  </a:lnTo>
                  <a:lnTo>
                    <a:pt x="1165859" y="538480"/>
                  </a:lnTo>
                  <a:lnTo>
                    <a:pt x="1165859" y="107696"/>
                  </a:lnTo>
                  <a:lnTo>
                    <a:pt x="1157390" y="65793"/>
                  </a:lnTo>
                  <a:lnTo>
                    <a:pt x="1134300" y="31559"/>
                  </a:lnTo>
                  <a:lnTo>
                    <a:pt x="1100066" y="8469"/>
                  </a:lnTo>
                  <a:lnTo>
                    <a:pt x="1058164" y="0"/>
                  </a:lnTo>
                  <a:close/>
                </a:path>
              </a:pathLst>
            </a:custGeom>
            <a:solidFill>
              <a:srgbClr val="ABFFE9"/>
            </a:solidFill>
          </p:spPr>
          <p:txBody>
            <a:bodyPr wrap="square" lIns="0" tIns="0" rIns="0" bIns="0" rtlCol="0"/>
            <a:lstStyle/>
            <a:p>
              <a:endParaRPr/>
            </a:p>
          </p:txBody>
        </p:sp>
        <p:sp>
          <p:nvSpPr>
            <p:cNvPr id="34" name="object 34"/>
            <p:cNvSpPr/>
            <p:nvPr/>
          </p:nvSpPr>
          <p:spPr>
            <a:xfrm>
              <a:off x="2771394" y="2138934"/>
              <a:ext cx="1165860" cy="646430"/>
            </a:xfrm>
            <a:custGeom>
              <a:avLst/>
              <a:gdLst/>
              <a:ahLst/>
              <a:cxnLst/>
              <a:rect l="l" t="t" r="r" b="b"/>
              <a:pathLst>
                <a:path w="1165860" h="646430">
                  <a:moveTo>
                    <a:pt x="0" y="107696"/>
                  </a:moveTo>
                  <a:lnTo>
                    <a:pt x="8469" y="65793"/>
                  </a:lnTo>
                  <a:lnTo>
                    <a:pt x="31559" y="31559"/>
                  </a:lnTo>
                  <a:lnTo>
                    <a:pt x="65793" y="8469"/>
                  </a:lnTo>
                  <a:lnTo>
                    <a:pt x="107695" y="0"/>
                  </a:lnTo>
                  <a:lnTo>
                    <a:pt x="1058164" y="0"/>
                  </a:lnTo>
                  <a:lnTo>
                    <a:pt x="1100066" y="8469"/>
                  </a:lnTo>
                  <a:lnTo>
                    <a:pt x="1134300" y="31559"/>
                  </a:lnTo>
                  <a:lnTo>
                    <a:pt x="1157390" y="65793"/>
                  </a:lnTo>
                  <a:lnTo>
                    <a:pt x="1165859" y="107696"/>
                  </a:lnTo>
                  <a:lnTo>
                    <a:pt x="1165859" y="538480"/>
                  </a:lnTo>
                  <a:lnTo>
                    <a:pt x="1157390" y="580382"/>
                  </a:lnTo>
                  <a:lnTo>
                    <a:pt x="1134300" y="614616"/>
                  </a:lnTo>
                  <a:lnTo>
                    <a:pt x="1100066" y="637706"/>
                  </a:lnTo>
                  <a:lnTo>
                    <a:pt x="1058164" y="646176"/>
                  </a:lnTo>
                  <a:lnTo>
                    <a:pt x="107695" y="646176"/>
                  </a:lnTo>
                  <a:lnTo>
                    <a:pt x="65793" y="637706"/>
                  </a:lnTo>
                  <a:lnTo>
                    <a:pt x="31559" y="614616"/>
                  </a:lnTo>
                  <a:lnTo>
                    <a:pt x="8469" y="580382"/>
                  </a:lnTo>
                  <a:lnTo>
                    <a:pt x="0" y="538480"/>
                  </a:lnTo>
                  <a:lnTo>
                    <a:pt x="0" y="107696"/>
                  </a:lnTo>
                  <a:close/>
                </a:path>
              </a:pathLst>
            </a:custGeom>
            <a:ln w="25908">
              <a:solidFill>
                <a:srgbClr val="003D2C"/>
              </a:solidFill>
            </a:ln>
          </p:spPr>
          <p:txBody>
            <a:bodyPr wrap="square" lIns="0" tIns="0" rIns="0" bIns="0" rtlCol="0"/>
            <a:lstStyle/>
            <a:p>
              <a:endParaRPr/>
            </a:p>
          </p:txBody>
        </p:sp>
      </p:grpSp>
      <p:sp>
        <p:nvSpPr>
          <p:cNvPr id="35" name="object 35"/>
          <p:cNvSpPr txBox="1"/>
          <p:nvPr/>
        </p:nvSpPr>
        <p:spPr>
          <a:xfrm>
            <a:off x="3042285" y="2216024"/>
            <a:ext cx="622300" cy="474489"/>
          </a:xfrm>
          <a:prstGeom prst="rect">
            <a:avLst/>
          </a:prstGeom>
        </p:spPr>
        <p:txBody>
          <a:bodyPr vert="horz" wrap="square" lIns="0" tIns="12700" rIns="0" bIns="0" rtlCol="0">
            <a:spAutoFit/>
          </a:bodyPr>
          <a:lstStyle/>
          <a:p>
            <a:pPr marL="111122" marR="5080" indent="-99058">
              <a:spcBef>
                <a:spcPts val="100"/>
              </a:spcBef>
            </a:pPr>
            <a:r>
              <a:rPr sz="1350" dirty="0">
                <a:latin typeface="Arial MT"/>
                <a:cs typeface="Arial MT"/>
              </a:rPr>
              <a:t>Palier</a:t>
            </a:r>
            <a:r>
              <a:rPr sz="1350" spc="-60" dirty="0">
                <a:latin typeface="Arial MT"/>
                <a:cs typeface="Arial MT"/>
              </a:rPr>
              <a:t> </a:t>
            </a:r>
            <a:r>
              <a:rPr sz="1500" spc="-5" dirty="0">
                <a:latin typeface="Arial MT"/>
                <a:cs typeface="Arial MT"/>
              </a:rPr>
              <a:t>3 </a:t>
            </a:r>
            <a:r>
              <a:rPr sz="1500" spc="-400" dirty="0">
                <a:latin typeface="Arial MT"/>
                <a:cs typeface="Arial MT"/>
              </a:rPr>
              <a:t> </a:t>
            </a:r>
            <a:r>
              <a:rPr sz="1500" spc="-5" dirty="0">
                <a:latin typeface="Arial MT"/>
                <a:cs typeface="Arial MT"/>
              </a:rPr>
              <a:t>AAQ</a:t>
            </a:r>
            <a:endParaRPr sz="1500" dirty="0">
              <a:latin typeface="Arial MT"/>
              <a:cs typeface="Arial MT"/>
            </a:endParaRPr>
          </a:p>
        </p:txBody>
      </p:sp>
      <p:grpSp>
        <p:nvGrpSpPr>
          <p:cNvPr id="36" name="object 36"/>
          <p:cNvGrpSpPr/>
          <p:nvPr/>
        </p:nvGrpSpPr>
        <p:grpSpPr>
          <a:xfrm>
            <a:off x="1441641" y="2125916"/>
            <a:ext cx="1191895" cy="672465"/>
            <a:chOff x="1441640" y="2125916"/>
            <a:chExt cx="1191895" cy="672465"/>
          </a:xfrm>
        </p:grpSpPr>
        <p:sp>
          <p:nvSpPr>
            <p:cNvPr id="37" name="object 37"/>
            <p:cNvSpPr/>
            <p:nvPr/>
          </p:nvSpPr>
          <p:spPr>
            <a:xfrm>
              <a:off x="1454657" y="2138934"/>
              <a:ext cx="1165860" cy="646430"/>
            </a:xfrm>
            <a:custGeom>
              <a:avLst/>
              <a:gdLst/>
              <a:ahLst/>
              <a:cxnLst/>
              <a:rect l="l" t="t" r="r" b="b"/>
              <a:pathLst>
                <a:path w="1165860" h="646430">
                  <a:moveTo>
                    <a:pt x="1058164" y="0"/>
                  </a:moveTo>
                  <a:lnTo>
                    <a:pt x="107695" y="0"/>
                  </a:lnTo>
                  <a:lnTo>
                    <a:pt x="65793" y="8469"/>
                  </a:lnTo>
                  <a:lnTo>
                    <a:pt x="31559" y="31559"/>
                  </a:lnTo>
                  <a:lnTo>
                    <a:pt x="8469" y="65793"/>
                  </a:lnTo>
                  <a:lnTo>
                    <a:pt x="0" y="107696"/>
                  </a:lnTo>
                  <a:lnTo>
                    <a:pt x="0" y="538480"/>
                  </a:lnTo>
                  <a:lnTo>
                    <a:pt x="8469" y="580382"/>
                  </a:lnTo>
                  <a:lnTo>
                    <a:pt x="31559" y="614616"/>
                  </a:lnTo>
                  <a:lnTo>
                    <a:pt x="65793" y="637706"/>
                  </a:lnTo>
                  <a:lnTo>
                    <a:pt x="107695" y="646176"/>
                  </a:lnTo>
                  <a:lnTo>
                    <a:pt x="1058164" y="646176"/>
                  </a:lnTo>
                  <a:lnTo>
                    <a:pt x="1100066" y="637706"/>
                  </a:lnTo>
                  <a:lnTo>
                    <a:pt x="1134300" y="614616"/>
                  </a:lnTo>
                  <a:lnTo>
                    <a:pt x="1157390" y="580382"/>
                  </a:lnTo>
                  <a:lnTo>
                    <a:pt x="1165860" y="538480"/>
                  </a:lnTo>
                  <a:lnTo>
                    <a:pt x="1165860" y="107696"/>
                  </a:lnTo>
                  <a:lnTo>
                    <a:pt x="1157390" y="65793"/>
                  </a:lnTo>
                  <a:lnTo>
                    <a:pt x="1134300" y="31559"/>
                  </a:lnTo>
                  <a:lnTo>
                    <a:pt x="1100066" y="8469"/>
                  </a:lnTo>
                  <a:lnTo>
                    <a:pt x="1058164" y="0"/>
                  </a:lnTo>
                  <a:close/>
                </a:path>
              </a:pathLst>
            </a:custGeom>
            <a:solidFill>
              <a:srgbClr val="ABFFE9"/>
            </a:solidFill>
          </p:spPr>
          <p:txBody>
            <a:bodyPr wrap="square" lIns="0" tIns="0" rIns="0" bIns="0" rtlCol="0"/>
            <a:lstStyle/>
            <a:p>
              <a:endParaRPr/>
            </a:p>
          </p:txBody>
        </p:sp>
        <p:sp>
          <p:nvSpPr>
            <p:cNvPr id="38" name="object 38"/>
            <p:cNvSpPr/>
            <p:nvPr/>
          </p:nvSpPr>
          <p:spPr>
            <a:xfrm>
              <a:off x="1454657" y="2138934"/>
              <a:ext cx="1165860" cy="646430"/>
            </a:xfrm>
            <a:custGeom>
              <a:avLst/>
              <a:gdLst/>
              <a:ahLst/>
              <a:cxnLst/>
              <a:rect l="l" t="t" r="r" b="b"/>
              <a:pathLst>
                <a:path w="1165860" h="646430">
                  <a:moveTo>
                    <a:pt x="0" y="107696"/>
                  </a:moveTo>
                  <a:lnTo>
                    <a:pt x="8469" y="65793"/>
                  </a:lnTo>
                  <a:lnTo>
                    <a:pt x="31559" y="31559"/>
                  </a:lnTo>
                  <a:lnTo>
                    <a:pt x="65793" y="8469"/>
                  </a:lnTo>
                  <a:lnTo>
                    <a:pt x="107695" y="0"/>
                  </a:lnTo>
                  <a:lnTo>
                    <a:pt x="1058164" y="0"/>
                  </a:lnTo>
                  <a:lnTo>
                    <a:pt x="1100066" y="8469"/>
                  </a:lnTo>
                  <a:lnTo>
                    <a:pt x="1134300" y="31559"/>
                  </a:lnTo>
                  <a:lnTo>
                    <a:pt x="1157390" y="65793"/>
                  </a:lnTo>
                  <a:lnTo>
                    <a:pt x="1165860" y="107696"/>
                  </a:lnTo>
                  <a:lnTo>
                    <a:pt x="1165860" y="538480"/>
                  </a:lnTo>
                  <a:lnTo>
                    <a:pt x="1157390" y="580382"/>
                  </a:lnTo>
                  <a:lnTo>
                    <a:pt x="1134300" y="614616"/>
                  </a:lnTo>
                  <a:lnTo>
                    <a:pt x="1100066" y="637706"/>
                  </a:lnTo>
                  <a:lnTo>
                    <a:pt x="1058164" y="646176"/>
                  </a:lnTo>
                  <a:lnTo>
                    <a:pt x="107695" y="646176"/>
                  </a:lnTo>
                  <a:lnTo>
                    <a:pt x="65793" y="637706"/>
                  </a:lnTo>
                  <a:lnTo>
                    <a:pt x="31559" y="614616"/>
                  </a:lnTo>
                  <a:lnTo>
                    <a:pt x="8469" y="580382"/>
                  </a:lnTo>
                  <a:lnTo>
                    <a:pt x="0" y="538480"/>
                  </a:lnTo>
                  <a:lnTo>
                    <a:pt x="0" y="107696"/>
                  </a:lnTo>
                  <a:close/>
                </a:path>
              </a:pathLst>
            </a:custGeom>
            <a:ln w="25908">
              <a:solidFill>
                <a:srgbClr val="003D2C"/>
              </a:solidFill>
            </a:ln>
          </p:spPr>
          <p:txBody>
            <a:bodyPr wrap="square" lIns="0" tIns="0" rIns="0" bIns="0" rtlCol="0"/>
            <a:lstStyle/>
            <a:p>
              <a:endParaRPr/>
            </a:p>
          </p:txBody>
        </p:sp>
      </p:grpSp>
      <p:sp>
        <p:nvSpPr>
          <p:cNvPr id="39" name="object 39"/>
          <p:cNvSpPr txBox="1"/>
          <p:nvPr/>
        </p:nvSpPr>
        <p:spPr>
          <a:xfrm>
            <a:off x="1732027" y="2237359"/>
            <a:ext cx="607695" cy="428964"/>
          </a:xfrm>
          <a:prstGeom prst="rect">
            <a:avLst/>
          </a:prstGeom>
        </p:spPr>
        <p:txBody>
          <a:bodyPr vert="horz" wrap="square" lIns="0" tIns="13335" rIns="0" bIns="0" rtlCol="0">
            <a:spAutoFit/>
          </a:bodyPr>
          <a:lstStyle/>
          <a:p>
            <a:pPr marL="121917" marR="5080" indent="-109853">
              <a:spcBef>
                <a:spcPts val="105"/>
              </a:spcBef>
            </a:pPr>
            <a:r>
              <a:rPr sz="1350" spc="-5" dirty="0">
                <a:latin typeface="Arial MT"/>
                <a:cs typeface="Arial MT"/>
              </a:rPr>
              <a:t>P</a:t>
            </a:r>
            <a:r>
              <a:rPr sz="1350" dirty="0">
                <a:latin typeface="Arial MT"/>
                <a:cs typeface="Arial MT"/>
              </a:rPr>
              <a:t>alier</a:t>
            </a:r>
            <a:r>
              <a:rPr sz="1350" spc="-15" dirty="0">
                <a:latin typeface="Arial MT"/>
                <a:cs typeface="Arial MT"/>
              </a:rPr>
              <a:t> </a:t>
            </a:r>
            <a:r>
              <a:rPr sz="1350" dirty="0">
                <a:latin typeface="Arial MT"/>
                <a:cs typeface="Arial MT"/>
              </a:rPr>
              <a:t>2  </a:t>
            </a:r>
            <a:r>
              <a:rPr sz="1350" spc="-5" dirty="0">
                <a:latin typeface="Arial MT"/>
                <a:cs typeface="Arial MT"/>
              </a:rPr>
              <a:t>AAQ</a:t>
            </a:r>
            <a:endParaRPr sz="1350">
              <a:latin typeface="Arial MT"/>
              <a:cs typeface="Arial MT"/>
            </a:endParaRPr>
          </a:p>
        </p:txBody>
      </p:sp>
      <p:grpSp>
        <p:nvGrpSpPr>
          <p:cNvPr id="40" name="object 40"/>
          <p:cNvGrpSpPr/>
          <p:nvPr/>
        </p:nvGrpSpPr>
        <p:grpSpPr>
          <a:xfrm>
            <a:off x="4057655" y="2161737"/>
            <a:ext cx="3701860" cy="664845"/>
            <a:chOff x="6711632" y="2133536"/>
            <a:chExt cx="1018540" cy="664845"/>
          </a:xfrm>
        </p:grpSpPr>
        <p:sp>
          <p:nvSpPr>
            <p:cNvPr id="41" name="object 41"/>
            <p:cNvSpPr/>
            <p:nvPr/>
          </p:nvSpPr>
          <p:spPr>
            <a:xfrm>
              <a:off x="6724649" y="2146553"/>
              <a:ext cx="992505" cy="638810"/>
            </a:xfrm>
            <a:custGeom>
              <a:avLst/>
              <a:gdLst/>
              <a:ahLst/>
              <a:cxnLst/>
              <a:rect l="l" t="t" r="r" b="b"/>
              <a:pathLst>
                <a:path w="992504" h="638810">
                  <a:moveTo>
                    <a:pt x="885698" y="0"/>
                  </a:moveTo>
                  <a:lnTo>
                    <a:pt x="106425" y="0"/>
                  </a:lnTo>
                  <a:lnTo>
                    <a:pt x="64990" y="8360"/>
                  </a:lnTo>
                  <a:lnTo>
                    <a:pt x="31162" y="31162"/>
                  </a:lnTo>
                  <a:lnTo>
                    <a:pt x="8360" y="64990"/>
                  </a:lnTo>
                  <a:lnTo>
                    <a:pt x="0" y="106425"/>
                  </a:lnTo>
                  <a:lnTo>
                    <a:pt x="0" y="532129"/>
                  </a:lnTo>
                  <a:lnTo>
                    <a:pt x="8360" y="573565"/>
                  </a:lnTo>
                  <a:lnTo>
                    <a:pt x="31162" y="607393"/>
                  </a:lnTo>
                  <a:lnTo>
                    <a:pt x="64990" y="630195"/>
                  </a:lnTo>
                  <a:lnTo>
                    <a:pt x="106425" y="638556"/>
                  </a:lnTo>
                  <a:lnTo>
                    <a:pt x="885698" y="638556"/>
                  </a:lnTo>
                  <a:lnTo>
                    <a:pt x="927133" y="630195"/>
                  </a:lnTo>
                  <a:lnTo>
                    <a:pt x="960961" y="607393"/>
                  </a:lnTo>
                  <a:lnTo>
                    <a:pt x="983763" y="573565"/>
                  </a:lnTo>
                  <a:lnTo>
                    <a:pt x="992124" y="532129"/>
                  </a:lnTo>
                  <a:lnTo>
                    <a:pt x="992124" y="106425"/>
                  </a:lnTo>
                  <a:lnTo>
                    <a:pt x="983763" y="64990"/>
                  </a:lnTo>
                  <a:lnTo>
                    <a:pt x="960961" y="31162"/>
                  </a:lnTo>
                  <a:lnTo>
                    <a:pt x="927133" y="8360"/>
                  </a:lnTo>
                  <a:lnTo>
                    <a:pt x="885698" y="0"/>
                  </a:lnTo>
                  <a:close/>
                </a:path>
              </a:pathLst>
            </a:custGeom>
            <a:solidFill>
              <a:srgbClr val="ABFFE9"/>
            </a:solidFill>
          </p:spPr>
          <p:txBody>
            <a:bodyPr wrap="square" lIns="0" tIns="0" rIns="0" bIns="0" rtlCol="0"/>
            <a:lstStyle/>
            <a:p>
              <a:endParaRPr/>
            </a:p>
          </p:txBody>
        </p:sp>
        <p:sp>
          <p:nvSpPr>
            <p:cNvPr id="42" name="object 42"/>
            <p:cNvSpPr/>
            <p:nvPr/>
          </p:nvSpPr>
          <p:spPr>
            <a:xfrm>
              <a:off x="6724649" y="2146553"/>
              <a:ext cx="992505" cy="638810"/>
            </a:xfrm>
            <a:custGeom>
              <a:avLst/>
              <a:gdLst/>
              <a:ahLst/>
              <a:cxnLst/>
              <a:rect l="l" t="t" r="r" b="b"/>
              <a:pathLst>
                <a:path w="992504" h="638810">
                  <a:moveTo>
                    <a:pt x="0" y="106425"/>
                  </a:moveTo>
                  <a:lnTo>
                    <a:pt x="8360" y="64990"/>
                  </a:lnTo>
                  <a:lnTo>
                    <a:pt x="31162" y="31162"/>
                  </a:lnTo>
                  <a:lnTo>
                    <a:pt x="64990" y="8360"/>
                  </a:lnTo>
                  <a:lnTo>
                    <a:pt x="106425" y="0"/>
                  </a:lnTo>
                  <a:lnTo>
                    <a:pt x="885698" y="0"/>
                  </a:lnTo>
                  <a:lnTo>
                    <a:pt x="927133" y="8360"/>
                  </a:lnTo>
                  <a:lnTo>
                    <a:pt x="960961" y="31162"/>
                  </a:lnTo>
                  <a:lnTo>
                    <a:pt x="983763" y="64990"/>
                  </a:lnTo>
                  <a:lnTo>
                    <a:pt x="992124" y="106425"/>
                  </a:lnTo>
                  <a:lnTo>
                    <a:pt x="992124" y="532129"/>
                  </a:lnTo>
                  <a:lnTo>
                    <a:pt x="983763" y="573565"/>
                  </a:lnTo>
                  <a:lnTo>
                    <a:pt x="960961" y="607393"/>
                  </a:lnTo>
                  <a:lnTo>
                    <a:pt x="927133" y="630195"/>
                  </a:lnTo>
                  <a:lnTo>
                    <a:pt x="885698" y="638556"/>
                  </a:lnTo>
                  <a:lnTo>
                    <a:pt x="106425" y="638556"/>
                  </a:lnTo>
                  <a:lnTo>
                    <a:pt x="64990" y="630195"/>
                  </a:lnTo>
                  <a:lnTo>
                    <a:pt x="31162" y="607393"/>
                  </a:lnTo>
                  <a:lnTo>
                    <a:pt x="8360" y="573565"/>
                  </a:lnTo>
                  <a:lnTo>
                    <a:pt x="0" y="532129"/>
                  </a:lnTo>
                  <a:lnTo>
                    <a:pt x="0" y="106425"/>
                  </a:lnTo>
                  <a:close/>
                </a:path>
              </a:pathLst>
            </a:custGeom>
            <a:ln w="25908">
              <a:solidFill>
                <a:srgbClr val="003D2C"/>
              </a:solidFill>
            </a:ln>
          </p:spPr>
          <p:txBody>
            <a:bodyPr wrap="square" lIns="0" tIns="0" rIns="0" bIns="0" rtlCol="0"/>
            <a:lstStyle/>
            <a:p>
              <a:endParaRPr/>
            </a:p>
          </p:txBody>
        </p:sp>
      </p:grpSp>
      <p:sp>
        <p:nvSpPr>
          <p:cNvPr id="43" name="object 43"/>
          <p:cNvSpPr txBox="1"/>
          <p:nvPr/>
        </p:nvSpPr>
        <p:spPr>
          <a:xfrm>
            <a:off x="4864357" y="2351446"/>
            <a:ext cx="2471038" cy="243656"/>
          </a:xfrm>
          <a:prstGeom prst="rect">
            <a:avLst/>
          </a:prstGeom>
        </p:spPr>
        <p:txBody>
          <a:bodyPr vert="horz" wrap="square" lIns="0" tIns="12700" rIns="0" bIns="0" rtlCol="0">
            <a:spAutoFit/>
          </a:bodyPr>
          <a:lstStyle/>
          <a:p>
            <a:pPr marL="116202" marR="5080" indent="-104137">
              <a:spcBef>
                <a:spcPts val="100"/>
              </a:spcBef>
            </a:pPr>
            <a:r>
              <a:rPr sz="1500" spc="-5" dirty="0">
                <a:latin typeface="Arial MT"/>
                <a:cs typeface="Arial MT"/>
              </a:rPr>
              <a:t>S</a:t>
            </a:r>
            <a:r>
              <a:rPr lang="fr-FR" sz="1500" spc="-5" dirty="0">
                <a:latin typeface="Arial MT"/>
                <a:cs typeface="Arial MT"/>
              </a:rPr>
              <a:t>avoir </a:t>
            </a:r>
            <a:r>
              <a:rPr sz="1500" spc="-5" dirty="0">
                <a:latin typeface="Arial MT"/>
                <a:cs typeface="Arial MT"/>
              </a:rPr>
              <a:t>N</a:t>
            </a:r>
            <a:r>
              <a:rPr lang="fr-FR" sz="1500" spc="-5" dirty="0">
                <a:latin typeface="Arial MT"/>
                <a:cs typeface="Arial MT"/>
              </a:rPr>
              <a:t>ager en Sécurité</a:t>
            </a:r>
            <a:endParaRPr sz="1500" dirty="0">
              <a:latin typeface="Arial MT"/>
              <a:cs typeface="Arial MT"/>
            </a:endParaRPr>
          </a:p>
        </p:txBody>
      </p:sp>
      <p:grpSp>
        <p:nvGrpSpPr>
          <p:cNvPr id="44" name="object 44"/>
          <p:cNvGrpSpPr/>
          <p:nvPr/>
        </p:nvGrpSpPr>
        <p:grpSpPr>
          <a:xfrm>
            <a:off x="7937649" y="1808137"/>
            <a:ext cx="1165860" cy="1323340"/>
            <a:chOff x="7862316" y="1796795"/>
            <a:chExt cx="882650" cy="1323340"/>
          </a:xfrm>
        </p:grpSpPr>
        <p:sp>
          <p:nvSpPr>
            <p:cNvPr id="45" name="object 45"/>
            <p:cNvSpPr/>
            <p:nvPr/>
          </p:nvSpPr>
          <p:spPr>
            <a:xfrm>
              <a:off x="7875270" y="2138933"/>
              <a:ext cx="167640" cy="638810"/>
            </a:xfrm>
            <a:custGeom>
              <a:avLst/>
              <a:gdLst/>
              <a:ahLst/>
              <a:cxnLst/>
              <a:rect l="l" t="t" r="r" b="b"/>
              <a:pathLst>
                <a:path w="167640" h="638810">
                  <a:moveTo>
                    <a:pt x="139700" y="0"/>
                  </a:moveTo>
                  <a:lnTo>
                    <a:pt x="27939" y="0"/>
                  </a:lnTo>
                  <a:lnTo>
                    <a:pt x="17037" y="2186"/>
                  </a:lnTo>
                  <a:lnTo>
                    <a:pt x="8159" y="8159"/>
                  </a:lnTo>
                  <a:lnTo>
                    <a:pt x="2186" y="17037"/>
                  </a:lnTo>
                  <a:lnTo>
                    <a:pt x="0" y="27940"/>
                  </a:lnTo>
                  <a:lnTo>
                    <a:pt x="0" y="610616"/>
                  </a:lnTo>
                  <a:lnTo>
                    <a:pt x="2186" y="621464"/>
                  </a:lnTo>
                  <a:lnTo>
                    <a:pt x="8159" y="630348"/>
                  </a:lnTo>
                  <a:lnTo>
                    <a:pt x="17037" y="636351"/>
                  </a:lnTo>
                  <a:lnTo>
                    <a:pt x="27939" y="638556"/>
                  </a:lnTo>
                  <a:lnTo>
                    <a:pt x="139700" y="638556"/>
                  </a:lnTo>
                  <a:lnTo>
                    <a:pt x="150602" y="636351"/>
                  </a:lnTo>
                  <a:lnTo>
                    <a:pt x="159480" y="630348"/>
                  </a:lnTo>
                  <a:lnTo>
                    <a:pt x="165453" y="621464"/>
                  </a:lnTo>
                  <a:lnTo>
                    <a:pt x="167639" y="610616"/>
                  </a:lnTo>
                  <a:lnTo>
                    <a:pt x="167639" y="27940"/>
                  </a:lnTo>
                  <a:lnTo>
                    <a:pt x="165453" y="17037"/>
                  </a:lnTo>
                  <a:lnTo>
                    <a:pt x="159480" y="8159"/>
                  </a:lnTo>
                  <a:lnTo>
                    <a:pt x="150602" y="2186"/>
                  </a:lnTo>
                  <a:lnTo>
                    <a:pt x="139700" y="0"/>
                  </a:lnTo>
                  <a:close/>
                </a:path>
              </a:pathLst>
            </a:custGeom>
            <a:solidFill>
              <a:srgbClr val="ABFFE9"/>
            </a:solidFill>
          </p:spPr>
          <p:txBody>
            <a:bodyPr wrap="square" lIns="0" tIns="0" rIns="0" bIns="0" rtlCol="0"/>
            <a:lstStyle/>
            <a:p>
              <a:endParaRPr/>
            </a:p>
          </p:txBody>
        </p:sp>
        <p:sp>
          <p:nvSpPr>
            <p:cNvPr id="46" name="object 46"/>
            <p:cNvSpPr/>
            <p:nvPr/>
          </p:nvSpPr>
          <p:spPr>
            <a:xfrm>
              <a:off x="7875270" y="2138933"/>
              <a:ext cx="167640" cy="638810"/>
            </a:xfrm>
            <a:custGeom>
              <a:avLst/>
              <a:gdLst/>
              <a:ahLst/>
              <a:cxnLst/>
              <a:rect l="l" t="t" r="r" b="b"/>
              <a:pathLst>
                <a:path w="167640" h="638810">
                  <a:moveTo>
                    <a:pt x="0" y="27940"/>
                  </a:moveTo>
                  <a:lnTo>
                    <a:pt x="2186" y="17037"/>
                  </a:lnTo>
                  <a:lnTo>
                    <a:pt x="8159" y="8159"/>
                  </a:lnTo>
                  <a:lnTo>
                    <a:pt x="17037" y="2186"/>
                  </a:lnTo>
                  <a:lnTo>
                    <a:pt x="27939" y="0"/>
                  </a:lnTo>
                  <a:lnTo>
                    <a:pt x="139700" y="0"/>
                  </a:lnTo>
                  <a:lnTo>
                    <a:pt x="150602" y="2186"/>
                  </a:lnTo>
                  <a:lnTo>
                    <a:pt x="159480" y="8159"/>
                  </a:lnTo>
                  <a:lnTo>
                    <a:pt x="165453" y="17037"/>
                  </a:lnTo>
                  <a:lnTo>
                    <a:pt x="167639" y="27940"/>
                  </a:lnTo>
                  <a:lnTo>
                    <a:pt x="167639" y="610616"/>
                  </a:lnTo>
                  <a:lnTo>
                    <a:pt x="165453" y="621464"/>
                  </a:lnTo>
                  <a:lnTo>
                    <a:pt x="159480" y="630348"/>
                  </a:lnTo>
                  <a:lnTo>
                    <a:pt x="150602" y="636351"/>
                  </a:lnTo>
                  <a:lnTo>
                    <a:pt x="139700" y="638556"/>
                  </a:lnTo>
                  <a:lnTo>
                    <a:pt x="27939" y="638556"/>
                  </a:lnTo>
                  <a:lnTo>
                    <a:pt x="17037" y="636351"/>
                  </a:lnTo>
                  <a:lnTo>
                    <a:pt x="8159" y="630348"/>
                  </a:lnTo>
                  <a:lnTo>
                    <a:pt x="2186" y="621464"/>
                  </a:lnTo>
                  <a:lnTo>
                    <a:pt x="0" y="610616"/>
                  </a:lnTo>
                  <a:lnTo>
                    <a:pt x="0" y="27940"/>
                  </a:lnTo>
                  <a:close/>
                </a:path>
              </a:pathLst>
            </a:custGeom>
            <a:ln w="25908">
              <a:solidFill>
                <a:srgbClr val="003D2C"/>
              </a:solidFill>
            </a:ln>
          </p:spPr>
          <p:txBody>
            <a:bodyPr wrap="square" lIns="0" tIns="0" rIns="0" bIns="0" rtlCol="0"/>
            <a:lstStyle/>
            <a:p>
              <a:endParaRPr/>
            </a:p>
          </p:txBody>
        </p:sp>
        <p:sp>
          <p:nvSpPr>
            <p:cNvPr id="47" name="object 47"/>
            <p:cNvSpPr/>
            <p:nvPr/>
          </p:nvSpPr>
          <p:spPr>
            <a:xfrm>
              <a:off x="8042910" y="1809749"/>
              <a:ext cx="688975" cy="1297305"/>
            </a:xfrm>
            <a:custGeom>
              <a:avLst/>
              <a:gdLst/>
              <a:ahLst/>
              <a:cxnLst/>
              <a:rect l="l" t="t" r="r" b="b"/>
              <a:pathLst>
                <a:path w="688975" h="1297305">
                  <a:moveTo>
                    <a:pt x="344424" y="0"/>
                  </a:moveTo>
                  <a:lnTo>
                    <a:pt x="344424" y="324231"/>
                  </a:lnTo>
                  <a:lnTo>
                    <a:pt x="0" y="324231"/>
                  </a:lnTo>
                  <a:lnTo>
                    <a:pt x="0" y="972693"/>
                  </a:lnTo>
                  <a:lnTo>
                    <a:pt x="344424" y="972693"/>
                  </a:lnTo>
                  <a:lnTo>
                    <a:pt x="344424" y="1296924"/>
                  </a:lnTo>
                  <a:lnTo>
                    <a:pt x="688848" y="648462"/>
                  </a:lnTo>
                  <a:lnTo>
                    <a:pt x="344424" y="0"/>
                  </a:lnTo>
                  <a:close/>
                </a:path>
              </a:pathLst>
            </a:custGeom>
            <a:solidFill>
              <a:srgbClr val="ABFFE9"/>
            </a:solidFill>
          </p:spPr>
          <p:txBody>
            <a:bodyPr wrap="square" lIns="0" tIns="0" rIns="0" bIns="0" rtlCol="0"/>
            <a:lstStyle/>
            <a:p>
              <a:endParaRPr/>
            </a:p>
          </p:txBody>
        </p:sp>
        <p:sp>
          <p:nvSpPr>
            <p:cNvPr id="48" name="object 48"/>
            <p:cNvSpPr/>
            <p:nvPr/>
          </p:nvSpPr>
          <p:spPr>
            <a:xfrm>
              <a:off x="8042910" y="1809749"/>
              <a:ext cx="688975" cy="1297305"/>
            </a:xfrm>
            <a:custGeom>
              <a:avLst/>
              <a:gdLst/>
              <a:ahLst/>
              <a:cxnLst/>
              <a:rect l="l" t="t" r="r" b="b"/>
              <a:pathLst>
                <a:path w="688975" h="1297305">
                  <a:moveTo>
                    <a:pt x="0" y="324231"/>
                  </a:moveTo>
                  <a:lnTo>
                    <a:pt x="344424" y="324231"/>
                  </a:lnTo>
                  <a:lnTo>
                    <a:pt x="344424" y="0"/>
                  </a:lnTo>
                  <a:lnTo>
                    <a:pt x="688848" y="648462"/>
                  </a:lnTo>
                  <a:lnTo>
                    <a:pt x="344424" y="1296924"/>
                  </a:lnTo>
                  <a:lnTo>
                    <a:pt x="344424" y="972693"/>
                  </a:lnTo>
                  <a:lnTo>
                    <a:pt x="0" y="972693"/>
                  </a:lnTo>
                  <a:lnTo>
                    <a:pt x="0" y="324231"/>
                  </a:lnTo>
                  <a:close/>
                </a:path>
              </a:pathLst>
            </a:custGeom>
            <a:ln w="25908">
              <a:solidFill>
                <a:srgbClr val="003D2C"/>
              </a:solidFill>
            </a:ln>
          </p:spPr>
          <p:txBody>
            <a:bodyPr wrap="square" lIns="0" tIns="0" rIns="0" bIns="0" rtlCol="0"/>
            <a:lstStyle/>
            <a:p>
              <a:endParaRPr/>
            </a:p>
          </p:txBody>
        </p:sp>
      </p:grpSp>
      <p:sp>
        <p:nvSpPr>
          <p:cNvPr id="49" name="object 49"/>
          <p:cNvSpPr txBox="1"/>
          <p:nvPr/>
        </p:nvSpPr>
        <p:spPr>
          <a:xfrm>
            <a:off x="8171616" y="2341234"/>
            <a:ext cx="666750" cy="221214"/>
          </a:xfrm>
          <a:prstGeom prst="rect">
            <a:avLst/>
          </a:prstGeom>
        </p:spPr>
        <p:txBody>
          <a:bodyPr vert="horz" wrap="square" lIns="0" tIns="13335" rIns="0" bIns="0" rtlCol="0">
            <a:spAutoFit/>
          </a:bodyPr>
          <a:lstStyle/>
          <a:p>
            <a:pPr marL="12700">
              <a:spcBef>
                <a:spcPts val="105"/>
              </a:spcBef>
            </a:pPr>
            <a:r>
              <a:rPr sz="1350" dirty="0">
                <a:latin typeface="Arial MT"/>
                <a:cs typeface="Arial MT"/>
              </a:rPr>
              <a:t>Nata</a:t>
            </a:r>
            <a:r>
              <a:rPr sz="1350" spc="-10" dirty="0">
                <a:latin typeface="Arial MT"/>
                <a:cs typeface="Arial MT"/>
              </a:rPr>
              <a:t>t</a:t>
            </a:r>
            <a:r>
              <a:rPr sz="1350" dirty="0">
                <a:latin typeface="Arial MT"/>
                <a:cs typeface="Arial MT"/>
              </a:rPr>
              <a:t>ion</a:t>
            </a:r>
          </a:p>
        </p:txBody>
      </p:sp>
      <p:sp>
        <p:nvSpPr>
          <p:cNvPr id="50" name="object 50"/>
          <p:cNvSpPr txBox="1">
            <a:spLocks noGrp="1"/>
          </p:cNvSpPr>
          <p:nvPr>
            <p:ph type="title"/>
          </p:nvPr>
        </p:nvSpPr>
        <p:spPr>
          <a:xfrm>
            <a:off x="685331" y="471245"/>
            <a:ext cx="7773338" cy="382156"/>
          </a:xfrm>
          <a:prstGeom prst="rect">
            <a:avLst/>
          </a:prstGeom>
        </p:spPr>
        <p:txBody>
          <a:bodyPr vert="horz" wrap="square" lIns="0" tIns="12700" rIns="0" bIns="0" rtlCol="0" anchor="ctr">
            <a:spAutoFit/>
          </a:bodyPr>
          <a:lstStyle/>
          <a:p>
            <a:pPr marL="12700">
              <a:spcBef>
                <a:spcPts val="100"/>
              </a:spcBef>
            </a:pPr>
            <a:r>
              <a:rPr sz="2400" dirty="0">
                <a:latin typeface="Arial" panose="020B0604020202020204" pitchFamily="34" charset="0"/>
                <a:cs typeface="Arial" panose="020B0604020202020204" pitchFamily="34" charset="0"/>
              </a:rPr>
              <a:t>LE</a:t>
            </a:r>
            <a:r>
              <a:rPr sz="2400" spc="-70" dirty="0">
                <a:latin typeface="Arial" panose="020B0604020202020204" pitchFamily="34" charset="0"/>
                <a:cs typeface="Arial" panose="020B0604020202020204" pitchFamily="34" charset="0"/>
              </a:rPr>
              <a:t> </a:t>
            </a:r>
            <a:r>
              <a:rPr sz="2400" spc="-5" dirty="0">
                <a:latin typeface="Arial" panose="020B0604020202020204" pitchFamily="34" charset="0"/>
                <a:cs typeface="Arial" panose="020B0604020202020204" pitchFamily="34" charset="0"/>
              </a:rPr>
              <a:t>CURRICULUM</a:t>
            </a:r>
            <a:r>
              <a:rPr lang="fr-FR" sz="2400" spc="-5" dirty="0">
                <a:latin typeface="Arial" panose="020B0604020202020204" pitchFamily="34" charset="0"/>
                <a:cs typeface="Arial" panose="020B0604020202020204" pitchFamily="34" charset="0"/>
              </a:rPr>
              <a:t> </a:t>
            </a:r>
            <a:endParaRPr sz="24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47467"/>
            <a:ext cx="9144000" cy="4406265"/>
          </a:xfrm>
          <a:custGeom>
            <a:avLst/>
            <a:gdLst/>
            <a:ahLst/>
            <a:cxnLst/>
            <a:rect l="l" t="t" r="r" b="b"/>
            <a:pathLst>
              <a:path w="9144000" h="4406265">
                <a:moveTo>
                  <a:pt x="9144000" y="0"/>
                </a:moveTo>
                <a:lnTo>
                  <a:pt x="0" y="0"/>
                </a:lnTo>
                <a:lnTo>
                  <a:pt x="0" y="4405882"/>
                </a:lnTo>
                <a:lnTo>
                  <a:pt x="9144000" y="4405882"/>
                </a:lnTo>
                <a:lnTo>
                  <a:pt x="9144000" y="0"/>
                </a:lnTo>
                <a:close/>
              </a:path>
            </a:pathLst>
          </a:custGeom>
          <a:solidFill>
            <a:schemeClr val="accent5">
              <a:lumMod val="75000"/>
            </a:schemeClr>
          </a:solidFill>
        </p:spPr>
        <p:txBody>
          <a:bodyPr wrap="square" lIns="0" tIns="0" rIns="0" bIns="0" rtlCol="0"/>
          <a:lstStyle/>
          <a:p>
            <a:endParaRPr/>
          </a:p>
        </p:txBody>
      </p:sp>
      <p:sp>
        <p:nvSpPr>
          <p:cNvPr id="4" name="object 4"/>
          <p:cNvSpPr/>
          <p:nvPr/>
        </p:nvSpPr>
        <p:spPr>
          <a:xfrm>
            <a:off x="360425" y="4784559"/>
            <a:ext cx="8425180" cy="635"/>
          </a:xfrm>
          <a:custGeom>
            <a:avLst/>
            <a:gdLst/>
            <a:ahLst/>
            <a:cxnLst/>
            <a:rect l="l" t="t" r="r" b="b"/>
            <a:pathLst>
              <a:path w="8425180" h="635">
                <a:moveTo>
                  <a:pt x="8424672" y="38"/>
                </a:moveTo>
                <a:lnTo>
                  <a:pt x="0" y="0"/>
                </a:lnTo>
              </a:path>
            </a:pathLst>
          </a:custGeom>
          <a:ln w="10668">
            <a:solidFill>
              <a:srgbClr val="FFFFFF"/>
            </a:solidFill>
          </a:ln>
        </p:spPr>
        <p:txBody>
          <a:bodyPr wrap="square" lIns="0" tIns="0" rIns="0" bIns="0" rtlCol="0"/>
          <a:lstStyle/>
          <a:p>
            <a:endParaRPr/>
          </a:p>
        </p:txBody>
      </p:sp>
      <p:sp>
        <p:nvSpPr>
          <p:cNvPr id="5" name="object 5"/>
          <p:cNvSpPr txBox="1"/>
          <p:nvPr/>
        </p:nvSpPr>
        <p:spPr>
          <a:xfrm>
            <a:off x="347268" y="2308351"/>
            <a:ext cx="7900670" cy="521334"/>
          </a:xfrm>
          <a:prstGeom prst="rect">
            <a:avLst/>
          </a:prstGeom>
        </p:spPr>
        <p:txBody>
          <a:bodyPr vert="horz" wrap="square" lIns="0" tIns="12700" rIns="0" bIns="0" rtlCol="0">
            <a:spAutoFit/>
          </a:bodyPr>
          <a:lstStyle/>
          <a:p>
            <a:pPr marL="12700">
              <a:lnSpc>
                <a:spcPct val="100000"/>
              </a:lnSpc>
              <a:spcBef>
                <a:spcPts val="100"/>
              </a:spcBef>
            </a:pPr>
            <a:r>
              <a:rPr sz="3250" b="1" spc="-5" dirty="0">
                <a:solidFill>
                  <a:srgbClr val="FFFFFF"/>
                </a:solidFill>
                <a:latin typeface="Arial"/>
                <a:cs typeface="Arial"/>
              </a:rPr>
              <a:t>3. Mise en</a:t>
            </a:r>
            <a:r>
              <a:rPr sz="3250" b="1" spc="5" dirty="0">
                <a:solidFill>
                  <a:srgbClr val="FFFFFF"/>
                </a:solidFill>
                <a:latin typeface="Arial"/>
                <a:cs typeface="Arial"/>
              </a:rPr>
              <a:t> </a:t>
            </a:r>
            <a:r>
              <a:rPr sz="3250" b="1" dirty="0">
                <a:solidFill>
                  <a:srgbClr val="FFFFFF"/>
                </a:solidFill>
                <a:latin typeface="Arial"/>
                <a:cs typeface="Arial"/>
              </a:rPr>
              <a:t>œuvre</a:t>
            </a:r>
            <a:r>
              <a:rPr sz="3250" b="1" spc="-5" dirty="0">
                <a:solidFill>
                  <a:srgbClr val="FFFFFF"/>
                </a:solidFill>
                <a:latin typeface="Arial"/>
                <a:cs typeface="Arial"/>
              </a:rPr>
              <a:t> </a:t>
            </a:r>
            <a:r>
              <a:rPr sz="3250" b="1" dirty="0">
                <a:solidFill>
                  <a:srgbClr val="FFFFFF"/>
                </a:solidFill>
                <a:latin typeface="Arial"/>
                <a:cs typeface="Arial"/>
              </a:rPr>
              <a:t>de</a:t>
            </a:r>
            <a:r>
              <a:rPr sz="3250" b="1" spc="-5" dirty="0">
                <a:solidFill>
                  <a:srgbClr val="FFFFFF"/>
                </a:solidFill>
                <a:latin typeface="Arial"/>
                <a:cs typeface="Arial"/>
              </a:rPr>
              <a:t> l’aisance</a:t>
            </a:r>
            <a:r>
              <a:rPr sz="3250" b="1" dirty="0">
                <a:solidFill>
                  <a:srgbClr val="FFFFFF"/>
                </a:solidFill>
                <a:latin typeface="Arial"/>
                <a:cs typeface="Arial"/>
              </a:rPr>
              <a:t> </a:t>
            </a:r>
            <a:r>
              <a:rPr sz="3250" b="1" spc="-5" dirty="0">
                <a:solidFill>
                  <a:srgbClr val="FFFFFF"/>
                </a:solidFill>
                <a:latin typeface="Arial"/>
                <a:cs typeface="Arial"/>
              </a:rPr>
              <a:t>aquatique</a:t>
            </a:r>
            <a:endParaRPr sz="325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361950"/>
            <a:ext cx="7467600" cy="875240"/>
          </a:xfrm>
          <a:prstGeom prst="rect">
            <a:avLst/>
          </a:prstGeom>
        </p:spPr>
        <p:txBody>
          <a:bodyPr vert="horz" wrap="square" lIns="0" tIns="13335" rIns="0" bIns="0" rtlCol="0">
            <a:spAutoFit/>
          </a:bodyPr>
          <a:lstStyle/>
          <a:p>
            <a:pPr marL="12700">
              <a:lnSpc>
                <a:spcPct val="100000"/>
              </a:lnSpc>
              <a:spcBef>
                <a:spcPts val="105"/>
              </a:spcBef>
            </a:pPr>
            <a:r>
              <a:rPr sz="2800" b="1" u="sng" kern="1200" cap="all" dirty="0">
                <a:latin typeface="Arial" panose="020B0604020202020204" pitchFamily="34" charset="0"/>
                <a:cs typeface="Arial" panose="020B0604020202020204" pitchFamily="34" charset="0"/>
              </a:rPr>
              <a:t>Le cadre de mise en œuvre de </a:t>
            </a:r>
            <a:br>
              <a:rPr lang="fr-FR" sz="2800" b="1" u="sng" kern="1200" cap="all" dirty="0">
                <a:latin typeface="Arial" panose="020B0604020202020204" pitchFamily="34" charset="0"/>
                <a:cs typeface="Arial" panose="020B0604020202020204" pitchFamily="34" charset="0"/>
              </a:rPr>
            </a:br>
            <a:r>
              <a:rPr sz="2800" b="1" u="sng" kern="1200" cap="all" dirty="0" err="1">
                <a:latin typeface="Arial" panose="020B0604020202020204" pitchFamily="34" charset="0"/>
                <a:cs typeface="Arial" panose="020B0604020202020204" pitchFamily="34" charset="0"/>
              </a:rPr>
              <a:t>l’aisance</a:t>
            </a:r>
            <a:r>
              <a:rPr sz="2800" b="1" u="sng" kern="1200" cap="all" dirty="0">
                <a:latin typeface="Arial" panose="020B0604020202020204" pitchFamily="34" charset="0"/>
                <a:cs typeface="Arial" panose="020B0604020202020204" pitchFamily="34" charset="0"/>
              </a:rPr>
              <a:t> </a:t>
            </a:r>
            <a:r>
              <a:rPr sz="2800" b="1" u="sng" kern="1200" cap="all" dirty="0" err="1">
                <a:latin typeface="Arial" panose="020B0604020202020204" pitchFamily="34" charset="0"/>
                <a:cs typeface="Arial" panose="020B0604020202020204" pitchFamily="34" charset="0"/>
              </a:rPr>
              <a:t>aquatique</a:t>
            </a:r>
            <a:r>
              <a:rPr sz="2800" b="1" u="sng" kern="1200" cap="all" dirty="0">
                <a:latin typeface="Arial" panose="020B0604020202020204" pitchFamily="34" charset="0"/>
                <a:cs typeface="Arial" panose="020B0604020202020204" pitchFamily="34" charset="0"/>
              </a:rPr>
              <a:t> </a:t>
            </a:r>
          </a:p>
        </p:txBody>
      </p:sp>
      <p:sp>
        <p:nvSpPr>
          <p:cNvPr id="3" name="object 3"/>
          <p:cNvSpPr txBox="1"/>
          <p:nvPr/>
        </p:nvSpPr>
        <p:spPr>
          <a:xfrm>
            <a:off x="152400" y="1419987"/>
            <a:ext cx="8839200" cy="3286156"/>
          </a:xfrm>
          <a:prstGeom prst="rect">
            <a:avLst/>
          </a:prstGeom>
        </p:spPr>
        <p:txBody>
          <a:bodyPr vert="horz" wrap="square" lIns="0" tIns="13335" rIns="0" bIns="0" rtlCol="0">
            <a:spAutoFit/>
          </a:bodyPr>
          <a:lstStyle/>
          <a:p>
            <a:pPr marL="299085" indent="-287020">
              <a:lnSpc>
                <a:spcPct val="100000"/>
              </a:lnSpc>
              <a:spcBef>
                <a:spcPts val="105"/>
              </a:spcBef>
              <a:buChar char="•"/>
              <a:tabLst>
                <a:tab pos="299085" algn="l"/>
                <a:tab pos="299720" algn="l"/>
              </a:tabLst>
            </a:pPr>
            <a:r>
              <a:rPr sz="2800" dirty="0">
                <a:latin typeface="Arial MT"/>
                <a:cs typeface="Arial MT"/>
              </a:rPr>
              <a:t>stage</a:t>
            </a:r>
            <a:r>
              <a:rPr sz="2800" spc="-30" dirty="0">
                <a:latin typeface="Arial MT"/>
                <a:cs typeface="Arial MT"/>
              </a:rPr>
              <a:t> </a:t>
            </a:r>
            <a:r>
              <a:rPr sz="2800" dirty="0" err="1">
                <a:latin typeface="Arial MT"/>
                <a:cs typeface="Arial MT"/>
              </a:rPr>
              <a:t>massé</a:t>
            </a:r>
            <a:r>
              <a:rPr lang="fr-FR" sz="2800" spc="-30" dirty="0">
                <a:latin typeface="Arial MT"/>
                <a:cs typeface="Arial MT"/>
              </a:rPr>
              <a:t> </a:t>
            </a:r>
            <a:r>
              <a:rPr sz="2800" spc="-5" dirty="0" err="1">
                <a:latin typeface="Arial MT"/>
                <a:cs typeface="Arial MT"/>
              </a:rPr>
              <a:t>en</a:t>
            </a:r>
            <a:r>
              <a:rPr sz="2800" spc="-30" dirty="0">
                <a:latin typeface="Arial MT"/>
                <a:cs typeface="Arial MT"/>
              </a:rPr>
              <a:t> </a:t>
            </a:r>
            <a:r>
              <a:rPr sz="2800" dirty="0">
                <a:latin typeface="Arial MT"/>
                <a:cs typeface="Arial MT"/>
              </a:rPr>
              <a:t>grande</a:t>
            </a:r>
            <a:r>
              <a:rPr sz="2800" spc="-40" dirty="0">
                <a:latin typeface="Arial MT"/>
                <a:cs typeface="Arial MT"/>
              </a:rPr>
              <a:t> </a:t>
            </a:r>
            <a:r>
              <a:rPr sz="2800" spc="-5" dirty="0">
                <a:latin typeface="Arial MT"/>
                <a:cs typeface="Arial MT"/>
              </a:rPr>
              <a:t>profondeur</a:t>
            </a:r>
            <a:r>
              <a:rPr sz="2800" spc="-50" dirty="0">
                <a:latin typeface="Arial MT"/>
                <a:cs typeface="Arial MT"/>
              </a:rPr>
              <a:t> </a:t>
            </a:r>
            <a:r>
              <a:rPr sz="2800" dirty="0">
                <a:latin typeface="Arial MT"/>
                <a:cs typeface="Arial MT"/>
              </a:rPr>
              <a:t>(&gt;</a:t>
            </a:r>
            <a:r>
              <a:rPr sz="2800" spc="-15" dirty="0">
                <a:latin typeface="Arial MT"/>
                <a:cs typeface="Arial MT"/>
              </a:rPr>
              <a:t> </a:t>
            </a:r>
            <a:r>
              <a:rPr sz="2800" dirty="0">
                <a:latin typeface="Arial MT"/>
                <a:cs typeface="Arial MT"/>
              </a:rPr>
              <a:t>1m30)</a:t>
            </a:r>
            <a:endParaRPr lang="fr-FR" sz="2800" dirty="0">
              <a:latin typeface="Arial MT"/>
              <a:cs typeface="Arial MT"/>
            </a:endParaRPr>
          </a:p>
          <a:p>
            <a:pPr marL="299085" indent="-287020">
              <a:lnSpc>
                <a:spcPct val="100000"/>
              </a:lnSpc>
              <a:spcBef>
                <a:spcPts val="505"/>
              </a:spcBef>
              <a:buChar char="•"/>
              <a:tabLst>
                <a:tab pos="299085" algn="l"/>
                <a:tab pos="299720" algn="l"/>
              </a:tabLst>
            </a:pPr>
            <a:r>
              <a:rPr sz="2800" dirty="0">
                <a:latin typeface="Arial MT"/>
                <a:cs typeface="Arial MT"/>
              </a:rPr>
              <a:t>sans</a:t>
            </a:r>
            <a:r>
              <a:rPr sz="2800" spc="-30" dirty="0">
                <a:latin typeface="Arial MT"/>
                <a:cs typeface="Arial MT"/>
              </a:rPr>
              <a:t> </a:t>
            </a:r>
            <a:r>
              <a:rPr sz="2800" dirty="0">
                <a:latin typeface="Arial MT"/>
                <a:cs typeface="Arial MT"/>
              </a:rPr>
              <a:t>matériel</a:t>
            </a:r>
            <a:r>
              <a:rPr sz="2800" spc="-35" dirty="0">
                <a:latin typeface="Arial MT"/>
                <a:cs typeface="Arial MT"/>
              </a:rPr>
              <a:t> </a:t>
            </a:r>
            <a:r>
              <a:rPr sz="2800" dirty="0">
                <a:latin typeface="Arial MT"/>
                <a:cs typeface="Arial MT"/>
              </a:rPr>
              <a:t>de</a:t>
            </a:r>
            <a:r>
              <a:rPr sz="2800" spc="-20" dirty="0">
                <a:latin typeface="Arial MT"/>
                <a:cs typeface="Arial MT"/>
              </a:rPr>
              <a:t> </a:t>
            </a:r>
            <a:r>
              <a:rPr sz="2800" dirty="0">
                <a:latin typeface="Arial MT"/>
                <a:cs typeface="Arial MT"/>
              </a:rPr>
              <a:t>flottaison,</a:t>
            </a:r>
            <a:r>
              <a:rPr sz="2800" spc="-40" dirty="0">
                <a:latin typeface="Arial MT"/>
                <a:cs typeface="Arial MT"/>
              </a:rPr>
              <a:t> </a:t>
            </a:r>
            <a:r>
              <a:rPr sz="2800" spc="-5" dirty="0">
                <a:latin typeface="Arial MT"/>
                <a:cs typeface="Arial MT"/>
              </a:rPr>
              <a:t>avec</a:t>
            </a:r>
            <a:r>
              <a:rPr sz="2800" spc="-10" dirty="0">
                <a:latin typeface="Arial MT"/>
                <a:cs typeface="Arial MT"/>
              </a:rPr>
              <a:t> </a:t>
            </a:r>
            <a:r>
              <a:rPr sz="2800" dirty="0">
                <a:latin typeface="Arial MT"/>
                <a:cs typeface="Arial MT"/>
              </a:rPr>
              <a:t>très</a:t>
            </a:r>
            <a:r>
              <a:rPr sz="2800" spc="-35" dirty="0">
                <a:latin typeface="Arial MT"/>
                <a:cs typeface="Arial MT"/>
              </a:rPr>
              <a:t> </a:t>
            </a:r>
            <a:r>
              <a:rPr sz="2800" dirty="0">
                <a:latin typeface="Arial MT"/>
                <a:cs typeface="Arial MT"/>
              </a:rPr>
              <a:t>peu</a:t>
            </a:r>
            <a:r>
              <a:rPr sz="2800" spc="-25" dirty="0">
                <a:latin typeface="Arial MT"/>
                <a:cs typeface="Arial MT"/>
              </a:rPr>
              <a:t> </a:t>
            </a:r>
            <a:r>
              <a:rPr sz="2800" dirty="0">
                <a:latin typeface="Arial MT"/>
                <a:cs typeface="Arial MT"/>
              </a:rPr>
              <a:t>de</a:t>
            </a:r>
            <a:r>
              <a:rPr sz="2800" spc="-25" dirty="0">
                <a:latin typeface="Arial MT"/>
                <a:cs typeface="Arial MT"/>
              </a:rPr>
              <a:t> </a:t>
            </a:r>
            <a:r>
              <a:rPr sz="2800" dirty="0">
                <a:latin typeface="Arial MT"/>
                <a:cs typeface="Arial MT"/>
              </a:rPr>
              <a:t>matériel</a:t>
            </a:r>
            <a:r>
              <a:rPr lang="fr-FR" sz="2800" dirty="0">
                <a:latin typeface="Arial MT"/>
                <a:cs typeface="Arial MT"/>
              </a:rPr>
              <a:t> </a:t>
            </a:r>
            <a:r>
              <a:rPr sz="2800" spc="-5" dirty="0" err="1">
                <a:latin typeface="Arial MT"/>
                <a:cs typeface="Arial MT"/>
              </a:rPr>
              <a:t>pédagogique</a:t>
            </a:r>
            <a:endParaRPr sz="2800" dirty="0">
              <a:latin typeface="Arial MT"/>
              <a:cs typeface="Arial MT"/>
            </a:endParaRPr>
          </a:p>
          <a:p>
            <a:pPr marL="299085" indent="-287020">
              <a:lnSpc>
                <a:spcPct val="100000"/>
              </a:lnSpc>
              <a:spcBef>
                <a:spcPts val="490"/>
              </a:spcBef>
              <a:buChar char="•"/>
              <a:tabLst>
                <a:tab pos="299085" algn="l"/>
                <a:tab pos="299720" algn="l"/>
              </a:tabLst>
            </a:pPr>
            <a:r>
              <a:rPr lang="fr-FR" sz="2800" dirty="0">
                <a:latin typeface="Arial MT"/>
                <a:cs typeface="Arial MT"/>
              </a:rPr>
              <a:t>tout</a:t>
            </a:r>
            <a:r>
              <a:rPr sz="2800" spc="-30" dirty="0">
                <a:latin typeface="Arial MT"/>
                <a:cs typeface="Arial MT"/>
              </a:rPr>
              <a:t> </a:t>
            </a:r>
            <a:r>
              <a:rPr sz="2800" dirty="0">
                <a:latin typeface="Arial MT"/>
                <a:cs typeface="Arial MT"/>
              </a:rPr>
              <a:t>le</a:t>
            </a:r>
            <a:r>
              <a:rPr sz="2800" spc="-35" dirty="0">
                <a:latin typeface="Arial MT"/>
                <a:cs typeface="Arial MT"/>
              </a:rPr>
              <a:t> </a:t>
            </a:r>
            <a:r>
              <a:rPr sz="2800" dirty="0" err="1">
                <a:latin typeface="Arial MT"/>
                <a:cs typeface="Arial MT"/>
              </a:rPr>
              <a:t>groupe</a:t>
            </a:r>
            <a:r>
              <a:rPr lang="fr-FR" sz="2800" dirty="0">
                <a:latin typeface="Arial MT"/>
                <a:cs typeface="Arial MT"/>
              </a:rPr>
              <a:t> en même temps</a:t>
            </a:r>
          </a:p>
          <a:p>
            <a:pPr marL="299085" indent="-287020">
              <a:lnSpc>
                <a:spcPct val="100000"/>
              </a:lnSpc>
              <a:spcBef>
                <a:spcPts val="505"/>
              </a:spcBef>
              <a:buChar char="•"/>
              <a:tabLst>
                <a:tab pos="299085" algn="l"/>
                <a:tab pos="299720" algn="l"/>
              </a:tabLst>
            </a:pPr>
            <a:r>
              <a:rPr lang="fr-FR" sz="2800" dirty="0">
                <a:latin typeface="Arial MT"/>
                <a:cs typeface="Arial MT"/>
              </a:rPr>
              <a:t>VALORISATION de ce qu’expérimentent les élèves</a:t>
            </a:r>
          </a:p>
          <a:p>
            <a:pPr marL="299085" indent="-287020">
              <a:lnSpc>
                <a:spcPct val="100000"/>
              </a:lnSpc>
              <a:spcBef>
                <a:spcPts val="505"/>
              </a:spcBef>
              <a:buChar char="•"/>
              <a:tabLst>
                <a:tab pos="299085" algn="l"/>
                <a:tab pos="299720" algn="l"/>
              </a:tabLst>
            </a:pPr>
            <a:r>
              <a:rPr sz="2800" spc="-5" dirty="0">
                <a:latin typeface="Arial MT"/>
                <a:cs typeface="Arial MT"/>
              </a:rPr>
              <a:t>avec</a:t>
            </a:r>
            <a:r>
              <a:rPr sz="2800" dirty="0">
                <a:latin typeface="Arial MT"/>
                <a:cs typeface="Arial MT"/>
              </a:rPr>
              <a:t> une</a:t>
            </a:r>
            <a:r>
              <a:rPr sz="2800" spc="-15" dirty="0">
                <a:latin typeface="Arial MT"/>
                <a:cs typeface="Arial MT"/>
              </a:rPr>
              <a:t> </a:t>
            </a:r>
            <a:r>
              <a:rPr sz="2800" dirty="0">
                <a:latin typeface="Arial MT"/>
                <a:cs typeface="Arial MT"/>
              </a:rPr>
              <a:t>pédagogie</a:t>
            </a:r>
            <a:r>
              <a:rPr sz="2800" spc="-40" dirty="0">
                <a:latin typeface="Arial MT"/>
                <a:cs typeface="Arial MT"/>
              </a:rPr>
              <a:t> </a:t>
            </a:r>
            <a:r>
              <a:rPr sz="2800" dirty="0">
                <a:latin typeface="Arial MT"/>
                <a:cs typeface="Arial MT"/>
              </a:rPr>
              <a:t>très</a:t>
            </a:r>
            <a:r>
              <a:rPr sz="2800" spc="-20" dirty="0">
                <a:latin typeface="Arial MT"/>
                <a:cs typeface="Arial MT"/>
              </a:rPr>
              <a:t> </a:t>
            </a:r>
            <a:r>
              <a:rPr sz="2800" dirty="0">
                <a:latin typeface="Arial MT"/>
                <a:cs typeface="Arial MT"/>
              </a:rPr>
              <a:t>peu</a:t>
            </a:r>
            <a:r>
              <a:rPr sz="2800" spc="-15" dirty="0">
                <a:latin typeface="Arial MT"/>
                <a:cs typeface="Arial MT"/>
              </a:rPr>
              <a:t> </a:t>
            </a:r>
            <a:r>
              <a:rPr sz="2800" spc="-5" dirty="0">
                <a:latin typeface="Arial MT"/>
                <a:cs typeface="Arial MT"/>
              </a:rPr>
              <a:t>interventionniste,</a:t>
            </a:r>
            <a:r>
              <a:rPr sz="2800" spc="-35" dirty="0">
                <a:latin typeface="Arial MT"/>
                <a:cs typeface="Arial MT"/>
              </a:rPr>
              <a:t> </a:t>
            </a:r>
            <a:r>
              <a:rPr sz="2800" dirty="0">
                <a:latin typeface="Arial MT"/>
                <a:cs typeface="Arial MT"/>
              </a:rPr>
              <a:t>en</a:t>
            </a:r>
            <a:r>
              <a:rPr sz="2800" spc="-15" dirty="0">
                <a:latin typeface="Arial MT"/>
                <a:cs typeface="Arial MT"/>
              </a:rPr>
              <a:t> </a:t>
            </a:r>
            <a:r>
              <a:rPr sz="2800" dirty="0">
                <a:latin typeface="Arial MT"/>
                <a:cs typeface="Arial MT"/>
              </a:rPr>
              <a:t>respectant</a:t>
            </a:r>
            <a:r>
              <a:rPr sz="2800" spc="-40" dirty="0">
                <a:latin typeface="Arial MT"/>
                <a:cs typeface="Arial MT"/>
              </a:rPr>
              <a:t> </a:t>
            </a:r>
            <a:r>
              <a:rPr sz="2800" dirty="0">
                <a:latin typeface="Arial MT"/>
                <a:cs typeface="Arial MT"/>
              </a:rPr>
              <a:t>le </a:t>
            </a:r>
            <a:r>
              <a:rPr sz="2800" spc="-5" dirty="0">
                <a:latin typeface="Arial MT"/>
                <a:cs typeface="Arial MT"/>
              </a:rPr>
              <a:t>rythme</a:t>
            </a:r>
            <a:r>
              <a:rPr sz="2800" dirty="0">
                <a:latin typeface="Arial MT"/>
                <a:cs typeface="Arial MT"/>
              </a:rPr>
              <a:t> de</a:t>
            </a:r>
            <a:r>
              <a:rPr sz="2800" spc="-10" dirty="0">
                <a:latin typeface="Arial MT"/>
                <a:cs typeface="Arial MT"/>
              </a:rPr>
              <a:t> </a:t>
            </a:r>
            <a:r>
              <a:rPr sz="2800" spc="-5" dirty="0" err="1">
                <a:latin typeface="Arial MT"/>
                <a:cs typeface="Arial MT"/>
              </a:rPr>
              <a:t>l’enfant</a:t>
            </a:r>
            <a:r>
              <a:rPr lang="fr-FR" sz="2800" spc="-5" dirty="0">
                <a:latin typeface="Arial MT"/>
                <a:cs typeface="Arial MT"/>
              </a:rPr>
              <a:t> (interactions)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TM03457475[[fn=Cadre]]</Template>
  <TotalTime>1837</TotalTime>
  <Words>1034</Words>
  <Application>Microsoft Office PowerPoint</Application>
  <PresentationFormat>Affichage à l'écran (16:9)</PresentationFormat>
  <Paragraphs>153</Paragraphs>
  <Slides>20</Slides>
  <Notes>19</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20</vt:i4>
      </vt:variant>
    </vt:vector>
  </HeadingPairs>
  <TitlesOfParts>
    <vt:vector size="31" baseType="lpstr">
      <vt:lpstr>Arial</vt:lpstr>
      <vt:lpstr>Arial MT</vt:lpstr>
      <vt:lpstr>Calibri</vt:lpstr>
      <vt:lpstr>Cambria</vt:lpstr>
      <vt:lpstr>Courier New</vt:lpstr>
      <vt:lpstr>Helvetica</vt:lpstr>
      <vt:lpstr>Times New Roman</vt:lpstr>
      <vt:lpstr>Tw Cen MT</vt:lpstr>
      <vt:lpstr>Wingdings</vt:lpstr>
      <vt:lpstr>Office Theme</vt:lpstr>
      <vt:lpstr>Ronds dans l’eau</vt:lpstr>
      <vt:lpstr>Présentation PowerPoint</vt:lpstr>
      <vt:lpstr>1. Le contexte</vt:lpstr>
      <vt:lpstr>Présentation PowerPoint</vt:lpstr>
      <vt:lpstr>un parcours de formation pour devenir nageur De l’aisance aquatique au savoir nager en sécurité et au-delà  note de service du 28/02/2022</vt:lpstr>
      <vt:lpstr>2. « Aisance Aquatique et Savoir-Nager en Sécurité »</vt:lpstr>
      <vt:lpstr>Présentation PowerPoint</vt:lpstr>
      <vt:lpstr>LE CURRICULUM </vt:lpstr>
      <vt:lpstr>Présentation PowerPoint</vt:lpstr>
      <vt:lpstr>Le cadre de mise en œuvre de  l’aisance aquatique </vt:lpstr>
      <vt:lpstr>  Les principes de l’activité natation</vt:lpstr>
      <vt:lpstr>Présentation PowerPoint</vt:lpstr>
      <vt:lpstr>Entrer seul dans  l’eau</vt:lpstr>
      <vt:lpstr>Avec ou sans saut</vt:lpstr>
      <vt:lpstr>Basculer dans l’eau  par  le haut du corps</vt:lpstr>
      <vt:lpstr>Présentation PowerPoint</vt:lpstr>
      <vt:lpstr>L'ENCADREMENT</vt:lpstr>
      <vt:lpstr>LE MNS OU LE BNSSA  RESPONSABLE DE LA  SURVEILLANCE DU BASSIN   NE PEUT PAS ENSEIGNER !</vt:lpstr>
      <vt:lpstr>Accompagnement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Utilisateur Windows</dc:creator>
  <cp:lastModifiedBy>superu</cp:lastModifiedBy>
  <cp:revision>168</cp:revision>
  <dcterms:created xsi:type="dcterms:W3CDTF">2022-06-27T15:12:36Z</dcterms:created>
  <dcterms:modified xsi:type="dcterms:W3CDTF">2023-02-22T17:01:47Z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2022-05-23T00:00:00Z</vt:filetime>
  </property>
  <property fmtid="{D5CDD505-2E9C-101B-9397-08002B2CF9AE}" pid="3" name="Creator">
    <vt:lpwstr>Microsoft® PowerPoint® 2016</vt:lpwstr>
  </property>
  <property fmtid="{D5CDD505-2E9C-101B-9397-08002B2CF9AE}" pid="4" name="LastSaved">
    <vt:filetime>2022-06-27T00:00:00Z</vt:filetime>
  </property>
</Properties>
</file>